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1" r:id="rId4"/>
    <p:sldMasterId id="2147483681" r:id="rId5"/>
    <p:sldMasterId id="2147483688" r:id="rId6"/>
    <p:sldMasterId id="2147483694" r:id="rId7"/>
    <p:sldMasterId id="2147483699" r:id="rId8"/>
    <p:sldMasterId id="2147483702" r:id="rId9"/>
  </p:sldMasterIdLst>
  <p:notesMasterIdLst>
    <p:notesMasterId r:id="rId19"/>
  </p:notesMasterIdLst>
  <p:handoutMasterIdLst>
    <p:handoutMasterId r:id="rId20"/>
  </p:handoutMasterIdLst>
  <p:sldIdLst>
    <p:sldId id="256" r:id="rId10"/>
    <p:sldId id="20311" r:id="rId11"/>
    <p:sldId id="20309" r:id="rId12"/>
    <p:sldId id="20297" r:id="rId13"/>
    <p:sldId id="20310" r:id="rId14"/>
    <p:sldId id="20308" r:id="rId15"/>
    <p:sldId id="20299" r:id="rId16"/>
    <p:sldId id="20306" r:id="rId17"/>
    <p:sldId id="20307" r:id="rId18"/>
  </p:sldIdLst>
  <p:sldSz cx="9144000" cy="6858000" type="screen4x3"/>
  <p:notesSz cx="6985000" cy="92837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173B5867-2BE0-47C6-AC75-DC3D06BFA825}">
          <p14:sldIdLst>
            <p14:sldId id="256"/>
            <p14:sldId id="20311"/>
            <p14:sldId id="20309"/>
            <p14:sldId id="20297"/>
            <p14:sldId id="20310"/>
            <p14:sldId id="20308"/>
            <p14:sldId id="20299"/>
          </p14:sldIdLst>
        </p14:section>
        <p14:section name="Appendix" id="{72A8BE1A-4689-4648-A8A6-441A6827CE9D}">
          <p14:sldIdLst>
            <p14:sldId id="20306"/>
            <p14:sldId id="2030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ddy, Alan" initials="HA" lastIdx="1" clrIdx="0">
    <p:extLst>
      <p:ext uri="{19B8F6BF-5375-455C-9EA6-DF929625EA0E}">
        <p15:presenceInfo xmlns:p15="http://schemas.microsoft.com/office/powerpoint/2012/main" userId="S-1-5-21-1801674531-2049760794-725345543-78415" providerId="AD"/>
      </p:ext>
    </p:extLst>
  </p:cmAuthor>
  <p:cmAuthor id="2" name="Taylor, Andrew R." initials="TAR" lastIdx="9" clrIdx="1">
    <p:extLst>
      <p:ext uri="{19B8F6BF-5375-455C-9EA6-DF929625EA0E}">
        <p15:presenceInfo xmlns:p15="http://schemas.microsoft.com/office/powerpoint/2012/main" userId="S::ATaylor3@bcbsm.com::7fe3fd48-a27b-4906-a688-7ae38093f46c" providerId="AD"/>
      </p:ext>
    </p:extLst>
  </p:cmAuthor>
  <p:cmAuthor id="3" name="Huddy, Alan" initials="HA [2]" lastIdx="2" clrIdx="2">
    <p:extLst>
      <p:ext uri="{19B8F6BF-5375-455C-9EA6-DF929625EA0E}">
        <p15:presenceInfo xmlns:p15="http://schemas.microsoft.com/office/powerpoint/2012/main" userId="S::AHuddy@bcbsm.com::34b24d89-718e-47a5-9e88-10be1ab6d40f" providerId="AD"/>
      </p:ext>
    </p:extLst>
  </p:cmAuthor>
  <p:cmAuthor id="4" name="Tomezak, Gregory J." initials="TJ" lastIdx="6" clrIdx="3">
    <p:extLst>
      <p:ext uri="{19B8F6BF-5375-455C-9EA6-DF929625EA0E}">
        <p15:presenceInfo xmlns:p15="http://schemas.microsoft.com/office/powerpoint/2012/main" userId="S::gtomezak@bcbsm.com::3ce714e9-d711-4b16-8223-8cdeee3628da" providerId="AD"/>
      </p:ext>
    </p:extLst>
  </p:cmAuthor>
  <p:cmAuthor id="5" name="Nazare, Santosh" initials="NS" lastIdx="1" clrIdx="4">
    <p:extLst>
      <p:ext uri="{19B8F6BF-5375-455C-9EA6-DF929625EA0E}">
        <p15:presenceInfo xmlns:p15="http://schemas.microsoft.com/office/powerpoint/2012/main" userId="S::snazare@bcbsm.com::c62878ad-f1f1-4f8d-bb42-33f1be166b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0AD"/>
    <a:srgbClr val="0082CA"/>
    <a:srgbClr val="E9EDF4"/>
    <a:srgbClr val="B9CDE5"/>
    <a:srgbClr val="4F81BD"/>
    <a:srgbClr val="484848"/>
    <a:srgbClr val="F2F2F2"/>
    <a:srgbClr val="FFFFCC"/>
    <a:srgbClr val="6EC4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158" autoAdjust="0"/>
  </p:normalViewPr>
  <p:slideViewPr>
    <p:cSldViewPr snapToGrid="0">
      <p:cViewPr>
        <p:scale>
          <a:sx n="110" d="100"/>
          <a:sy n="110" d="100"/>
        </p:scale>
        <p:origin x="1455" y="59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10E023-675B-4410-86DF-DABB505C61DB}"/>
              </a:ext>
            </a:extLst>
          </p:cNvPr>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dirty="0"/>
          </a:p>
        </p:txBody>
      </p:sp>
      <p:sp>
        <p:nvSpPr>
          <p:cNvPr id="3" name="Date Placeholder 2">
            <a:extLst>
              <a:ext uri="{FF2B5EF4-FFF2-40B4-BE49-F238E27FC236}">
                <a16:creationId xmlns:a16="http://schemas.microsoft.com/office/drawing/2014/main" id="{831ECE89-A51C-4B43-9023-D8EF65668F72}"/>
              </a:ext>
            </a:extLst>
          </p:cNvPr>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27FBE895-F32B-42CE-976F-2537E9249337}" type="datetimeFigureOut">
              <a:rPr lang="en-US" smtClean="0"/>
              <a:t>10/5/2020</a:t>
            </a:fld>
            <a:endParaRPr lang="en-US" dirty="0"/>
          </a:p>
        </p:txBody>
      </p:sp>
      <p:sp>
        <p:nvSpPr>
          <p:cNvPr id="4" name="Footer Placeholder 3">
            <a:extLst>
              <a:ext uri="{FF2B5EF4-FFF2-40B4-BE49-F238E27FC236}">
                <a16:creationId xmlns:a16="http://schemas.microsoft.com/office/drawing/2014/main" id="{3A8B5981-C812-48FA-A6E3-0D6703803E91}"/>
              </a:ext>
            </a:extLst>
          </p:cNvPr>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6084335-5901-4256-9E3F-4419A5E65AF5}"/>
              </a:ext>
            </a:extLst>
          </p:cNvPr>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FBD5182C-CB27-4459-8805-D5C253039F96}" type="slidenum">
              <a:rPr lang="en-US" smtClean="0"/>
              <a:t>‹#›</a:t>
            </a:fld>
            <a:endParaRPr lang="en-US" dirty="0"/>
          </a:p>
        </p:txBody>
      </p:sp>
    </p:spTree>
    <p:extLst>
      <p:ext uri="{BB962C8B-B14F-4D97-AF65-F5344CB8AC3E}">
        <p14:creationId xmlns:p14="http://schemas.microsoft.com/office/powerpoint/2010/main" val="1520081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19F1AB-CE01-4682-A63F-0158F0BB4618}"/>
              </a:ext>
            </a:extLst>
          </p:cNvPr>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pPr>
              <a:defRPr/>
            </a:pPr>
            <a:endParaRPr lang="en-US" dirty="0"/>
          </a:p>
        </p:txBody>
      </p:sp>
      <p:sp>
        <p:nvSpPr>
          <p:cNvPr id="3" name="Date Placeholder 2">
            <a:extLst>
              <a:ext uri="{FF2B5EF4-FFF2-40B4-BE49-F238E27FC236}">
                <a16:creationId xmlns:a16="http://schemas.microsoft.com/office/drawing/2014/main" id="{8F39A483-85A4-43C2-8CBA-B8EFE7A4B193}"/>
              </a:ext>
            </a:extLst>
          </p:cNvPr>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pPr>
              <a:defRPr/>
            </a:pPr>
            <a:fld id="{29188C23-CD74-4FB2-BE39-BBFD385D3844}" type="datetimeFigureOut">
              <a:rPr lang="en-US"/>
              <a:pPr>
                <a:defRPr/>
              </a:pPr>
              <a:t>10/5/2020</a:t>
            </a:fld>
            <a:endParaRPr lang="en-US" dirty="0"/>
          </a:p>
        </p:txBody>
      </p:sp>
      <p:sp>
        <p:nvSpPr>
          <p:cNvPr id="4" name="Slide Image Placeholder 3">
            <a:extLst>
              <a:ext uri="{FF2B5EF4-FFF2-40B4-BE49-F238E27FC236}">
                <a16:creationId xmlns:a16="http://schemas.microsoft.com/office/drawing/2014/main" id="{D52AD063-121E-4C2B-BCC5-3CDD3CD3E1B9}"/>
              </a:ext>
            </a:extLst>
          </p:cNvPr>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pPr lvl="0"/>
            <a:endParaRPr lang="en-US" noProof="0" dirty="0"/>
          </a:p>
        </p:txBody>
      </p:sp>
      <p:sp>
        <p:nvSpPr>
          <p:cNvPr id="5" name="Notes Placeholder 4">
            <a:extLst>
              <a:ext uri="{FF2B5EF4-FFF2-40B4-BE49-F238E27FC236}">
                <a16:creationId xmlns:a16="http://schemas.microsoft.com/office/drawing/2014/main" id="{B244919E-FD55-446F-A4A9-E39CAFC65588}"/>
              </a:ext>
            </a:extLst>
          </p:cNvPr>
          <p:cNvSpPr>
            <a:spLocks noGrp="1"/>
          </p:cNvSpPr>
          <p:nvPr>
            <p:ph type="body" sz="quarter" idx="3"/>
          </p:nvPr>
        </p:nvSpPr>
        <p:spPr>
          <a:xfrm>
            <a:off x="698500" y="4409758"/>
            <a:ext cx="5588000" cy="4177665"/>
          </a:xfrm>
          <a:prstGeom prst="rect">
            <a:avLst/>
          </a:prstGeom>
        </p:spPr>
        <p:txBody>
          <a:bodyPr vert="horz" lIns="92958" tIns="46479" rIns="92958" bIns="4647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D5109CE-2F23-4DE6-9786-6F48ABFE0DA3}"/>
              </a:ext>
            </a:extLst>
          </p:cNvPr>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pPr>
              <a:defRPr/>
            </a:pPr>
            <a:endParaRPr lang="en-US" dirty="0"/>
          </a:p>
        </p:txBody>
      </p:sp>
      <p:sp>
        <p:nvSpPr>
          <p:cNvPr id="7" name="Slide Number Placeholder 6">
            <a:extLst>
              <a:ext uri="{FF2B5EF4-FFF2-40B4-BE49-F238E27FC236}">
                <a16:creationId xmlns:a16="http://schemas.microsoft.com/office/drawing/2014/main" id="{C8208487-A6F6-4204-984A-2CFB70C6FF17}"/>
              </a:ext>
            </a:extLst>
          </p:cNvPr>
          <p:cNvSpPr>
            <a:spLocks noGrp="1"/>
          </p:cNvSpPr>
          <p:nvPr>
            <p:ph type="sldNum" sz="quarter" idx="5"/>
          </p:nvPr>
        </p:nvSpPr>
        <p:spPr>
          <a:xfrm>
            <a:off x="3956550" y="8817904"/>
            <a:ext cx="3026833" cy="464185"/>
          </a:xfrm>
          <a:prstGeom prst="rect">
            <a:avLst/>
          </a:prstGeom>
        </p:spPr>
        <p:txBody>
          <a:bodyPr vert="horz" wrap="square" lIns="92958" tIns="46479" rIns="92958" bIns="46479" numCol="1" anchor="b" anchorCtr="0" compatLnSpc="1">
            <a:prstTxWarp prst="textNoShape">
              <a:avLst/>
            </a:prstTxWarp>
          </a:bodyPr>
          <a:lstStyle>
            <a:lvl1pPr algn="r">
              <a:defRPr sz="1200"/>
            </a:lvl1pPr>
          </a:lstStyle>
          <a:p>
            <a:fld id="{CE92FA55-9413-4C09-ABAA-B5E2B685B49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696913"/>
            <a:ext cx="4641850"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2FA55-9413-4C09-ABAA-B5E2B685B49B}" type="slidenum">
              <a:rPr lang="en-US" altLang="en-US" smtClean="0"/>
              <a:pPr/>
              <a:t>1</a:t>
            </a:fld>
            <a:endParaRPr lang="en-US" altLang="en-US" dirty="0"/>
          </a:p>
        </p:txBody>
      </p:sp>
    </p:spTree>
    <p:extLst>
      <p:ext uri="{BB962C8B-B14F-4D97-AF65-F5344CB8AC3E}">
        <p14:creationId xmlns:p14="http://schemas.microsoft.com/office/powerpoint/2010/main" val="3108041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2</a:t>
            </a:fld>
            <a:endParaRPr lang="en-US" dirty="0"/>
          </a:p>
        </p:txBody>
      </p:sp>
    </p:spTree>
    <p:extLst>
      <p:ext uri="{BB962C8B-B14F-4D97-AF65-F5344CB8AC3E}">
        <p14:creationId xmlns:p14="http://schemas.microsoft.com/office/powerpoint/2010/main" val="4166777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3</a:t>
            </a:fld>
            <a:endParaRPr lang="en-US" dirty="0"/>
          </a:p>
        </p:txBody>
      </p:sp>
    </p:spTree>
    <p:extLst>
      <p:ext uri="{BB962C8B-B14F-4D97-AF65-F5344CB8AC3E}">
        <p14:creationId xmlns:p14="http://schemas.microsoft.com/office/powerpoint/2010/main" val="3164404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4</a:t>
            </a:fld>
            <a:endParaRPr lang="en-US" dirty="0"/>
          </a:p>
        </p:txBody>
      </p:sp>
    </p:spTree>
    <p:extLst>
      <p:ext uri="{BB962C8B-B14F-4D97-AF65-F5344CB8AC3E}">
        <p14:creationId xmlns:p14="http://schemas.microsoft.com/office/powerpoint/2010/main" val="583027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5</a:t>
            </a:fld>
            <a:endParaRPr lang="en-US" dirty="0"/>
          </a:p>
        </p:txBody>
      </p:sp>
    </p:spTree>
    <p:extLst>
      <p:ext uri="{BB962C8B-B14F-4D97-AF65-F5344CB8AC3E}">
        <p14:creationId xmlns:p14="http://schemas.microsoft.com/office/powerpoint/2010/main" val="2268627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8</a:t>
            </a:fld>
            <a:endParaRPr lang="en-US" dirty="0"/>
          </a:p>
        </p:txBody>
      </p:sp>
    </p:spTree>
    <p:extLst>
      <p:ext uri="{BB962C8B-B14F-4D97-AF65-F5344CB8AC3E}">
        <p14:creationId xmlns:p14="http://schemas.microsoft.com/office/powerpoint/2010/main" val="3830393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1758793D-F282-4A48-A660-7620CB3357EA}" type="slidenum">
              <a:rPr lang="en-US" smtClean="0"/>
              <a:pPr>
                <a:defRPr/>
              </a:pPr>
              <a:t>9</a:t>
            </a:fld>
            <a:endParaRPr lang="en-US" dirty="0"/>
          </a:p>
        </p:txBody>
      </p:sp>
    </p:spTree>
    <p:extLst>
      <p:ext uri="{BB962C8B-B14F-4D97-AF65-F5344CB8AC3E}">
        <p14:creationId xmlns:p14="http://schemas.microsoft.com/office/powerpoint/2010/main" val="1684579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9.xml"/><Relationship Id="rId1" Type="http://schemas.openxmlformats.org/officeDocument/2006/relationships/vmlDrawing" Target="../drawings/vmlDrawing8.vml"/><Relationship Id="rId6" Type="http://schemas.openxmlformats.org/officeDocument/2006/relationships/image" Target="../media/image12.jpeg"/><Relationship Id="rId5" Type="http://schemas.openxmlformats.org/officeDocument/2006/relationships/image" Target="../media/image11.emf"/><Relationship Id="rId4" Type="http://schemas.openxmlformats.org/officeDocument/2006/relationships/oleObject" Target="../embeddings/oleObject8.bin"/></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7.xml"/><Relationship Id="rId1" Type="http://schemas.openxmlformats.org/officeDocument/2006/relationships/vmlDrawing" Target="../drawings/vmlDrawing10.vml"/><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8.xml"/><Relationship Id="rId1" Type="http://schemas.openxmlformats.org/officeDocument/2006/relationships/vmlDrawing" Target="../drawings/vmlDrawing11.vml"/><Relationship Id="rId5" Type="http://schemas.openxmlformats.org/officeDocument/2006/relationships/image" Target="../media/image15.emf"/><Relationship Id="rId4" Type="http://schemas.openxmlformats.org/officeDocument/2006/relationships/oleObject" Target="../embeddings/oleObject11.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6.xml"/><Relationship Id="rId1" Type="http://schemas.openxmlformats.org/officeDocument/2006/relationships/vmlDrawing" Target="../drawings/vmlDrawing13.vml"/><Relationship Id="rId5" Type="http://schemas.openxmlformats.org/officeDocument/2006/relationships/image" Target="../media/image2.emf"/><Relationship Id="rId4" Type="http://schemas.openxmlformats.org/officeDocument/2006/relationships/oleObject" Target="../embeddings/oleObject13.bin"/></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84.xml"/><Relationship Id="rId1" Type="http://schemas.openxmlformats.org/officeDocument/2006/relationships/vmlDrawing" Target="../drawings/vmlDrawing15.vml"/><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oleObject" Target="../embeddings/oleObject5.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6.vml"/><Relationship Id="rId5" Type="http://schemas.openxmlformats.org/officeDocument/2006/relationships/image" Target="../media/image9.emf"/><Relationship Id="rId4" Type="http://schemas.openxmlformats.org/officeDocument/2006/relationships/oleObject" Target="../embeddings/oleObject6.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32380"/>
            <a:ext cx="7772400" cy="1470025"/>
          </a:xfrm>
        </p:spPr>
        <p:txBody>
          <a:bodyPr>
            <a:normAutofit/>
          </a:bodyPr>
          <a:lstStyle>
            <a:lvl1pPr algn="ctr">
              <a:defRPr sz="2400" cap="none" baseline="0">
                <a:solidFill>
                  <a:srgbClr val="0082CA"/>
                </a:solidFill>
              </a:defRPr>
            </a:lvl1pPr>
          </a:lstStyle>
          <a:p>
            <a:r>
              <a:rPr lang="en-US"/>
              <a:t>Click to edit Master title style</a:t>
            </a:r>
          </a:p>
        </p:txBody>
      </p:sp>
      <p:sp>
        <p:nvSpPr>
          <p:cNvPr id="3" name="Subtitle 2"/>
          <p:cNvSpPr>
            <a:spLocks noGrp="1"/>
          </p:cNvSpPr>
          <p:nvPr>
            <p:ph type="subTitle" idx="1"/>
          </p:nvPr>
        </p:nvSpPr>
        <p:spPr>
          <a:xfrm>
            <a:off x="1371600" y="3641420"/>
            <a:ext cx="6400800" cy="1752600"/>
          </a:xfrm>
        </p:spPr>
        <p:txBody>
          <a:bodyPr>
            <a:normAutofit/>
          </a:bodyPr>
          <a:lstStyle>
            <a:lvl1pPr marL="0" indent="0" algn="ctr">
              <a:buNone/>
              <a:defRPr sz="1800">
                <a:solidFill>
                  <a:schemeClr val="tx1">
                    <a:tint val="75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p>
        </p:txBody>
      </p:sp>
      <p:sp>
        <p:nvSpPr>
          <p:cNvPr id="5" name="Slide Number Placeholder 5">
            <a:extLst>
              <a:ext uri="{FF2B5EF4-FFF2-40B4-BE49-F238E27FC236}">
                <a16:creationId xmlns:a16="http://schemas.microsoft.com/office/drawing/2014/main" id="{6C2B4675-E5D3-4ADB-9AE7-F196907E61BB}"/>
              </a:ext>
            </a:extLst>
          </p:cNvPr>
          <p:cNvSpPr>
            <a:spLocks noGrp="1"/>
          </p:cNvSpPr>
          <p:nvPr>
            <p:ph type="sldNum" sz="quarter" idx="11"/>
          </p:nvPr>
        </p:nvSpPr>
        <p:spPr>
          <a:xfrm>
            <a:off x="8751888" y="6472494"/>
            <a:ext cx="392113" cy="365125"/>
          </a:xfrm>
        </p:spPr>
        <p:txBody>
          <a:bodyPr/>
          <a:lstStyle>
            <a:lvl1pPr algn="r">
              <a:defRPr smtClean="0"/>
            </a:lvl1pPr>
          </a:lstStyle>
          <a:p>
            <a:fld id="{8D268C31-B909-48F5-B62D-49F5A289D43B}" type="slidenum">
              <a:rPr lang="en-US" altLang="en-US" smtClean="0"/>
              <a:pPr/>
              <a:t>‹#›</a:t>
            </a:fld>
            <a:endParaRPr lang="en-US" altLang="en-US" dirty="0"/>
          </a:p>
        </p:txBody>
      </p:sp>
    </p:spTree>
    <p:extLst>
      <p:ext uri="{BB962C8B-B14F-4D97-AF65-F5344CB8AC3E}">
        <p14:creationId xmlns:p14="http://schemas.microsoft.com/office/powerpoint/2010/main" val="318562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nvPr>
        </p:nvGraphicFramePr>
        <p:xfrm>
          <a:off x="1579" y="1609"/>
          <a:ext cx="1511" cy="1587"/>
        </p:xfrm>
        <a:graphic>
          <a:graphicData uri="http://schemas.openxmlformats.org/presentationml/2006/ole">
            <mc:AlternateContent xmlns:mc="http://schemas.openxmlformats.org/markup-compatibility/2006">
              <mc:Choice xmlns:v="urn:schemas-microsoft-com:vml" Requires="v">
                <p:oleObj spid="_x0000_s13420" name="think-cell Slide" r:id="rId4" imgW="592" imgH="591" progId="TCLayout.ActiveDocument.1">
                  <p:embed/>
                </p:oleObj>
              </mc:Choice>
              <mc:Fallback>
                <p:oleObj name="think-cell Slide" r:id="rId4" imgW="592" imgH="591" progId="TCLayout.ActiveDocument.1">
                  <p:embed/>
                  <p:pic>
                    <p:nvPicPr>
                      <p:cNvPr id="4" name="Object 3" hidden="1"/>
                      <p:cNvPicPr/>
                      <p:nvPr/>
                    </p:nvPicPr>
                    <p:blipFill>
                      <a:blip r:embed="rId5"/>
                      <a:stretch>
                        <a:fillRect/>
                      </a:stretch>
                    </p:blipFill>
                    <p:spPr>
                      <a:xfrm>
                        <a:off x="1579" y="1609"/>
                        <a:ext cx="1511" cy="1587"/>
                      </a:xfrm>
                      <a:prstGeom prst="rect">
                        <a:avLst/>
                      </a:prstGeom>
                    </p:spPr>
                  </p:pic>
                </p:oleObj>
              </mc:Fallback>
            </mc:AlternateContent>
          </a:graphicData>
        </a:graphic>
      </p:graphicFrame>
      <p:sp>
        <p:nvSpPr>
          <p:cNvPr id="3" name="Text Placeholder 2"/>
          <p:cNvSpPr>
            <a:spLocks noGrp="1"/>
          </p:cNvSpPr>
          <p:nvPr>
            <p:ph type="body" sz="quarter" idx="10" hasCustomPrompt="1"/>
          </p:nvPr>
        </p:nvSpPr>
        <p:spPr>
          <a:xfrm>
            <a:off x="433905" y="1249998"/>
            <a:ext cx="8270262" cy="731202"/>
          </a:xfrm>
          <a:ln>
            <a:noFill/>
          </a:ln>
        </p:spPr>
        <p:txBody>
          <a:bodyPr/>
          <a:lstStyle>
            <a:lvl1pPr marL="0" indent="0">
              <a:lnSpc>
                <a:spcPct val="86000"/>
              </a:lnSpc>
              <a:spcBef>
                <a:spcPts val="0"/>
              </a:spcBef>
              <a:buNone/>
              <a:defRPr sz="2571" b="1">
                <a:solidFill>
                  <a:schemeClr val="tx2"/>
                </a:solidFill>
              </a:defRPr>
            </a:lvl1pPr>
            <a:lvl2pPr marL="0" indent="0">
              <a:lnSpc>
                <a:spcPct val="86000"/>
              </a:lnSpc>
              <a:spcBef>
                <a:spcPts val="0"/>
              </a:spcBef>
              <a:buNone/>
              <a:defRPr sz="2571" b="1">
                <a:solidFill>
                  <a:schemeClr val="accent1"/>
                </a:solidFill>
              </a:defRPr>
            </a:lvl2pPr>
          </a:lstStyle>
          <a:p>
            <a:pPr lvl="0"/>
            <a:r>
              <a:rPr lang="en-US"/>
              <a:t>Title</a:t>
            </a:r>
          </a:p>
          <a:p>
            <a:pPr lvl="1"/>
            <a:r>
              <a:rPr lang="en-US"/>
              <a:t>Subtitle</a:t>
            </a:r>
          </a:p>
        </p:txBody>
      </p:sp>
      <p:sp>
        <p:nvSpPr>
          <p:cNvPr id="5" name="Text Placeholder 4"/>
          <p:cNvSpPr>
            <a:spLocks noGrp="1"/>
          </p:cNvSpPr>
          <p:nvPr>
            <p:ph type="body" sz="quarter" idx="11" hasCustomPrompt="1"/>
          </p:nvPr>
        </p:nvSpPr>
        <p:spPr>
          <a:xfrm>
            <a:off x="433855" y="2395220"/>
            <a:ext cx="4873223" cy="241300"/>
          </a:xfrm>
        </p:spPr>
        <p:txBody>
          <a:bodyPr/>
          <a:lstStyle>
            <a:lvl1pPr marL="0" indent="0">
              <a:buNone/>
              <a:defRPr sz="1714">
                <a:solidFill>
                  <a:schemeClr val="accent1"/>
                </a:solidFill>
              </a:defRPr>
            </a:lvl1pPr>
          </a:lstStyle>
          <a:p>
            <a:pPr lvl="0"/>
            <a:r>
              <a:rPr lang="en-US"/>
              <a:t>Date</a:t>
            </a:r>
          </a:p>
        </p:txBody>
      </p:sp>
      <p:sp>
        <p:nvSpPr>
          <p:cNvPr id="2" name="Subnomenclature"/>
          <p:cNvSpPr txBox="1"/>
          <p:nvPr/>
        </p:nvSpPr>
        <p:spPr>
          <a:xfrm>
            <a:off x="860194" y="6465337"/>
            <a:ext cx="65" cy="125997"/>
          </a:xfrm>
          <a:prstGeom prst="rect">
            <a:avLst/>
          </a:prstGeom>
          <a:noFill/>
        </p:spPr>
        <p:txBody>
          <a:bodyPr vert="horz" wrap="none" lIns="0" tIns="0" rIns="0" bIns="0" rtlCol="0" anchor="b">
            <a:spAutoFit/>
          </a:bodyPr>
          <a:lstStyle/>
          <a:p>
            <a:pPr defTabSz="852415">
              <a:lnSpc>
                <a:spcPct val="86000"/>
              </a:lnSpc>
            </a:pPr>
            <a:endParaRPr lang="it-IT" sz="952" b="1">
              <a:solidFill>
                <a:srgbClr val="606060"/>
              </a:solidFill>
              <a:latin typeface="Arial"/>
              <a:cs typeface="Arial" pitchFamily="34" charset="0"/>
            </a:endParaRPr>
          </a:p>
        </p:txBody>
      </p:sp>
      <p:sp>
        <p:nvSpPr>
          <p:cNvPr id="15" name="Subnomenclature"/>
          <p:cNvSpPr txBox="1"/>
          <p:nvPr userDrawn="1"/>
        </p:nvSpPr>
        <p:spPr>
          <a:xfrm>
            <a:off x="860194" y="6465337"/>
            <a:ext cx="65" cy="125997"/>
          </a:xfrm>
          <a:prstGeom prst="rect">
            <a:avLst/>
          </a:prstGeom>
          <a:noFill/>
        </p:spPr>
        <p:txBody>
          <a:bodyPr vert="horz" wrap="none" lIns="0" tIns="0" rIns="0" bIns="0" rtlCol="0" anchor="b">
            <a:spAutoFit/>
          </a:bodyPr>
          <a:lstStyle/>
          <a:p>
            <a:pPr defTabSz="852415">
              <a:lnSpc>
                <a:spcPct val="86000"/>
              </a:lnSpc>
            </a:pPr>
            <a:endParaRPr lang="it-IT" sz="952" b="1">
              <a:solidFill>
                <a:srgbClr val="606060"/>
              </a:solidFill>
              <a:latin typeface="Arial"/>
              <a:cs typeface="Arial" pitchFamily="34" charset="0"/>
            </a:endParaRPr>
          </a:p>
        </p:txBody>
      </p:sp>
      <p:pic>
        <p:nvPicPr>
          <p:cNvPr id="16" name="Picture 17" descr="http://blueslink.bcbsm.com/corpcomm/logos/jpg/BCBSM_BCN_blue_with_black.jpg"/>
          <p:cNvPicPr>
            <a:picLocks noChangeAspect="1" noChangeArrowheads="1"/>
          </p:cNvPicPr>
          <p:nvPr userDrawn="1"/>
        </p:nvPicPr>
        <p:blipFill>
          <a:blip r:embed="rId6" cstate="screen">
            <a:extLst>
              <a:ext uri="{28A0092B-C50C-407E-A947-70E740481C1C}">
                <a14:useLocalDpi xmlns:a14="http://schemas.microsoft.com/office/drawing/2010/main" val="0"/>
              </a:ext>
            </a:extLst>
          </a:blip>
          <a:srcRect/>
          <a:stretch>
            <a:fillRect/>
          </a:stretch>
        </p:blipFill>
        <p:spPr bwMode="auto">
          <a:xfrm>
            <a:off x="6022515" y="5263163"/>
            <a:ext cx="2683188" cy="100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SlideBottomBar"/>
          <p:cNvSpPr>
            <a:spLocks noChangeArrowheads="1"/>
          </p:cNvSpPr>
          <p:nvPr userDrawn="1"/>
        </p:nvSpPr>
        <p:spPr bwMode="auto">
          <a:xfrm>
            <a:off x="0" y="6428789"/>
            <a:ext cx="9144000" cy="430852"/>
          </a:xfrm>
          <a:prstGeom prst="rect">
            <a:avLst/>
          </a:prstGeom>
          <a:solidFill>
            <a:srgbClr val="C7DFFB"/>
          </a:solidFill>
          <a:ln w="9525">
            <a:noFill/>
            <a:miter lim="800000"/>
            <a:headEnd/>
            <a:tailEnd/>
          </a:ln>
        </p:spPr>
        <p:txBody>
          <a:bodyPr wrap="none" lIns="89455" tIns="44728" rIns="89455" bIns="44728" anchor="ctr"/>
          <a:lstStyle/>
          <a:p>
            <a:pPr defTabSz="852415">
              <a:defRPr/>
            </a:pPr>
            <a:endParaRPr lang="en-US" sz="2000" dirty="0">
              <a:solidFill>
                <a:srgbClr val="000000"/>
              </a:solidFill>
              <a:latin typeface="Arial"/>
              <a:cs typeface="Arial" charset="0"/>
            </a:endParaRPr>
          </a:p>
        </p:txBody>
      </p:sp>
      <p:sp>
        <p:nvSpPr>
          <p:cNvPr id="10" name="Rectangle 9"/>
          <p:cNvSpPr/>
          <p:nvPr userDrawn="1"/>
        </p:nvSpPr>
        <p:spPr bwMode="auto">
          <a:xfrm>
            <a:off x="8212587" y="54597"/>
            <a:ext cx="871760" cy="20471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5310" tIns="42653" rIns="85310" bIns="42653" rtlCol="0" anchor="ctr"/>
          <a:lstStyle/>
          <a:p>
            <a:pPr algn="ctr"/>
            <a:r>
              <a:rPr lang="en-US" sz="857" b="1" dirty="0">
                <a:solidFill>
                  <a:srgbClr val="FFFFFF">
                    <a:lumMod val="65000"/>
                  </a:srgbClr>
                </a:solidFill>
                <a:latin typeface="Arial"/>
              </a:rPr>
              <a:t>Confidential</a:t>
            </a:r>
          </a:p>
        </p:txBody>
      </p:sp>
    </p:spTree>
    <p:extLst>
      <p:ext uri="{BB962C8B-B14F-4D97-AF65-F5344CB8AC3E}">
        <p14:creationId xmlns:p14="http://schemas.microsoft.com/office/powerpoint/2010/main" val="3200238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391" y="385797"/>
            <a:ext cx="8261192" cy="270843"/>
          </a:xfrm>
        </p:spPr>
        <p:txBody>
          <a:bodyPr/>
          <a:lstStyle>
            <a:lvl1pPr>
              <a:defRPr sz="2000">
                <a:solidFill>
                  <a:schemeClr val="tx2"/>
                </a:solidFill>
              </a:defRPr>
            </a:lvl1pPr>
          </a:lstStyle>
          <a:p>
            <a:r>
              <a:rPr lang="en-US"/>
              <a:t>Click to edit Master title style</a:t>
            </a:r>
            <a:endParaRPr lang="en-GB"/>
          </a:p>
        </p:txBody>
      </p:sp>
      <p:sp>
        <p:nvSpPr>
          <p:cNvPr id="3" name="Content Placeholder 2"/>
          <p:cNvSpPr>
            <a:spLocks noGrp="1"/>
          </p:cNvSpPr>
          <p:nvPr>
            <p:ph idx="1"/>
          </p:nvPr>
        </p:nvSpPr>
        <p:spPr>
          <a:xfrm>
            <a:off x="430840" y="1406530"/>
            <a:ext cx="8274799" cy="4932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280"/>
          <p:cNvSpPr>
            <a:spLocks noGrp="1" noChangeArrowheads="1"/>
          </p:cNvSpPr>
          <p:nvPr>
            <p:ph type="sldNum" sz="quarter" idx="4"/>
          </p:nvPr>
        </p:nvSpPr>
        <p:spPr bwMode="auto">
          <a:xfrm>
            <a:off x="8719628" y="6566446"/>
            <a:ext cx="199239" cy="155496"/>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750">
                <a:solidFill>
                  <a:srgbClr val="000000"/>
                </a:solidFill>
                <a:latin typeface="Arial" pitchFamily="34" charset="0"/>
                <a:cs typeface="+mn-cs"/>
              </a:defRPr>
            </a:lvl1pPr>
          </a:lstStyle>
          <a:p>
            <a:fld id="{26636D90-F08D-4D51-A783-F074C4243B61}" type="slidenum">
              <a:rPr lang="en-US" smtClean="0"/>
              <a:t>‹#›</a:t>
            </a:fld>
            <a:endParaRPr lang="en-US" dirty="0"/>
          </a:p>
        </p:txBody>
      </p:sp>
    </p:spTree>
    <p:extLst>
      <p:ext uri="{BB962C8B-B14F-4D97-AF65-F5344CB8AC3E}">
        <p14:creationId xmlns:p14="http://schemas.microsoft.com/office/powerpoint/2010/main" val="2832886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1411077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15799867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516"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2817406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Rectangle 5"/>
          <p:cNvSpPr/>
          <p:nvPr userDrawn="1"/>
        </p:nvSpPr>
        <p:spPr>
          <a:xfrm>
            <a:off x="0" y="6562725"/>
            <a:ext cx="9144000" cy="306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p:cNvSpPr/>
          <p:nvPr userDrawn="1"/>
        </p:nvSpPr>
        <p:spPr>
          <a:xfrm>
            <a:off x="0" y="5329238"/>
            <a:ext cx="8186738" cy="63023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userDrawn="1"/>
        </p:nvSpPr>
        <p:spPr bwMode="auto">
          <a:xfrm>
            <a:off x="595313" y="6229350"/>
            <a:ext cx="1939925" cy="585788"/>
          </a:xfrm>
          <a:prstGeom prst="rect">
            <a:avLst/>
          </a:prstGeom>
          <a:noFill/>
          <a:ln w="9525">
            <a:noFill/>
            <a:miter lim="800000"/>
            <a:headEnd/>
            <a:tailEnd/>
          </a:ln>
        </p:spPr>
        <p:txBody>
          <a:bodyPr anchor="b">
            <a:spAutoFit/>
          </a:bodyPr>
          <a:lstStyle/>
          <a:p>
            <a:pPr eaLnBrk="1" hangingPunct="1">
              <a:defRPr/>
            </a:pPr>
            <a:r>
              <a:rPr lang="en-US" sz="800" dirty="0">
                <a:solidFill>
                  <a:schemeClr val="tx2"/>
                </a:solidFill>
              </a:rPr>
              <a:t>Blue Cross Blue Shield of Michigan is a nonprofit corporation and independent licensee of the Blue Cross and Blue Shield Association.</a:t>
            </a:r>
          </a:p>
        </p:txBody>
      </p:sp>
      <p:pic>
        <p:nvPicPr>
          <p:cNvPr id="9" name="Picture 1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9575" y="5110163"/>
            <a:ext cx="20462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021388" y="5307013"/>
            <a:ext cx="31226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70190" y="197984"/>
            <a:ext cx="7864198" cy="2237590"/>
          </a:xfrm>
        </p:spPr>
        <p:txBody>
          <a:bodyPr/>
          <a:lstStyle>
            <a:lvl1pPr algn="l">
              <a:lnSpc>
                <a:spcPct val="100000"/>
              </a:lnSpc>
              <a:spcAft>
                <a:spcPts val="300"/>
              </a:spcAft>
              <a:defRPr sz="4000">
                <a:solidFill>
                  <a:schemeClr val="tx2"/>
                </a:solidFill>
              </a:defRPr>
            </a:lvl1pPr>
          </a:lstStyle>
          <a:p>
            <a:r>
              <a:rPr lang="en-US"/>
              <a:t>Click to edit Master title style</a:t>
            </a:r>
          </a:p>
        </p:txBody>
      </p:sp>
      <p:sp>
        <p:nvSpPr>
          <p:cNvPr id="3" name="Subtitle 2"/>
          <p:cNvSpPr>
            <a:spLocks noGrp="1"/>
          </p:cNvSpPr>
          <p:nvPr>
            <p:ph type="subTitle" idx="1"/>
          </p:nvPr>
        </p:nvSpPr>
        <p:spPr>
          <a:xfrm>
            <a:off x="589326" y="2874704"/>
            <a:ext cx="6478739" cy="400110"/>
          </a:xfrm>
        </p:spPr>
        <p:txBody>
          <a:bodyPr/>
          <a:lstStyle>
            <a:lvl1pPr marL="0" indent="0" algn="l">
              <a:lnSpc>
                <a:spcPct val="100000"/>
              </a:lnSpc>
              <a:spcAft>
                <a:spcPts val="900"/>
              </a:spcAft>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9" name="Text Placeholder 18"/>
          <p:cNvSpPr>
            <a:spLocks noGrp="1"/>
          </p:cNvSpPr>
          <p:nvPr>
            <p:ph type="body" sz="quarter" idx="10"/>
          </p:nvPr>
        </p:nvSpPr>
        <p:spPr>
          <a:xfrm>
            <a:off x="601277" y="2636067"/>
            <a:ext cx="2678113" cy="329321"/>
          </a:xfrm>
        </p:spPr>
        <p:txBody>
          <a:bodyPr/>
          <a:lstStyle>
            <a:lvl1pPr marL="0" indent="0">
              <a:buNone/>
              <a:defRPr>
                <a:solidFill>
                  <a:schemeClr val="tx1">
                    <a:lumMod val="65000"/>
                    <a:lumOff val="35000"/>
                  </a:schemeClr>
                </a:solidFill>
              </a:defRPr>
            </a:lvl1pPr>
          </a:lstStyle>
          <a:p>
            <a:pPr lvl="0"/>
            <a:r>
              <a:rPr lang="en-US"/>
              <a:t>Click to edit Master text styles</a:t>
            </a:r>
          </a:p>
        </p:txBody>
      </p:sp>
      <p:sp>
        <p:nvSpPr>
          <p:cNvPr id="38" name="Text Placeholder 37"/>
          <p:cNvSpPr>
            <a:spLocks noGrp="1"/>
          </p:cNvSpPr>
          <p:nvPr>
            <p:ph type="body" sz="quarter" idx="12"/>
          </p:nvPr>
        </p:nvSpPr>
        <p:spPr>
          <a:xfrm>
            <a:off x="2557979" y="5460876"/>
            <a:ext cx="3403600" cy="397032"/>
          </a:xfrm>
        </p:spPr>
        <p:txBody>
          <a:bodyPr anchor="ctr"/>
          <a:lstStyle>
            <a:lvl1pPr marL="0" indent="0" algn="r">
              <a:buNone/>
              <a:defRPr sz="18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414881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ide by Side Text Boxes">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A8E5E40-A457-4077-9329-595125A118ED}"/>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9564"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6A8E5E40-A457-4077-9329-595125A118ED}"/>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2"/>
          </p:nvPr>
        </p:nvSpPr>
        <p:spPr>
          <a:xfrm>
            <a:off x="474493" y="1148021"/>
            <a:ext cx="3886200" cy="5093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4792007" y="1143000"/>
            <a:ext cx="3886200" cy="5093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2365612"/>
      </p:ext>
    </p:extLst>
  </p:cSld>
  <p:clrMapOvr>
    <a:masterClrMapping/>
  </p:clrMapOvr>
  <p:extLst>
    <p:ext uri="{DCECCB84-F9BA-43D5-87BE-67443E8EF086}">
      <p15:sldGuideLst xmlns:p15="http://schemas.microsoft.com/office/powerpoint/2012/main">
        <p15:guide id="1" orient="horz" pos="720">
          <p15:clr>
            <a:srgbClr val="FBAE40"/>
          </p15:clr>
        </p15:guide>
        <p15:guide id="2" pos="19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874591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3404996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636"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37880193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3314" name="Rectangle 1026"/>
          <p:cNvSpPr>
            <a:spLocks noGrp="1" noChangeArrowheads="1"/>
          </p:cNvSpPr>
          <p:nvPr userDrawn="1">
            <p:ph type="ctrTitle"/>
          </p:nvPr>
        </p:nvSpPr>
        <p:spPr bwMode="auto">
          <a:xfrm>
            <a:off x="1049338" y="2481263"/>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userDrawn="1">
            <p:ph type="subTitle" idx="1"/>
          </p:nvPr>
        </p:nvSpPr>
        <p:spPr bwMode="auto">
          <a:xfrm>
            <a:off x="1049338"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userDrawn="1"/>
        </p:nvPicPr>
        <p:blipFill>
          <a:blip r:embed="rId2" cstate="print"/>
          <a:srcRect/>
          <a:stretch>
            <a:fillRect/>
          </a:stretch>
        </p:blipFill>
        <p:spPr bwMode="ltGray">
          <a:xfrm>
            <a:off x="6862763" y="363538"/>
            <a:ext cx="1711325" cy="839787"/>
          </a:xfrm>
          <a:prstGeom prst="rect">
            <a:avLst/>
          </a:prstGeom>
          <a:noFill/>
          <a:ln w="9525">
            <a:noFill/>
            <a:miter lim="800000"/>
            <a:headEnd/>
            <a:tailEnd/>
          </a:ln>
        </p:spPr>
      </p:pic>
      <p:pic>
        <p:nvPicPr>
          <p:cNvPr id="20" name="Picture 2" descr="Curves"/>
          <p:cNvPicPr>
            <a:picLocks noChangeAspect="1" noChangeArrowheads="1"/>
          </p:cNvPicPr>
          <p:nvPr userDrawn="1"/>
        </p:nvPicPr>
        <p:blipFill>
          <a:blip r:embed="rId3" cstate="print"/>
          <a:srcRect/>
          <a:stretch>
            <a:fillRect/>
          </a:stretch>
        </p:blipFill>
        <p:spPr bwMode="ltGray">
          <a:xfrm>
            <a:off x="155575" y="0"/>
            <a:ext cx="912813" cy="6858000"/>
          </a:xfrm>
          <a:prstGeom prst="rect">
            <a:avLst/>
          </a:prstGeom>
          <a:noFill/>
          <a:ln w="9525">
            <a:noFill/>
            <a:miter lim="800000"/>
            <a:headEnd/>
            <a:tailEnd/>
          </a:ln>
        </p:spPr>
      </p:pic>
      <p:sp>
        <p:nvSpPr>
          <p:cNvPr id="21" name="Rectangle 7"/>
          <p:cNvSpPr>
            <a:spLocks noChangeArrowheads="1"/>
          </p:cNvSpPr>
          <p:nvPr userDrawn="1"/>
        </p:nvSpPr>
        <p:spPr bwMode="ltGray">
          <a:xfrm>
            <a:off x="0" y="6546850"/>
            <a:ext cx="9144000" cy="311150"/>
          </a:xfrm>
          <a:prstGeom prst="rect">
            <a:avLst/>
          </a:prstGeom>
          <a:solidFill>
            <a:srgbClr val="64A0C8"/>
          </a:solidFill>
          <a:ln w="9525">
            <a:noFill/>
            <a:miter lim="800000"/>
            <a:headEnd/>
            <a:tailEnd/>
          </a:ln>
        </p:spPr>
        <p:txBody>
          <a:bodyPr wrap="none" lIns="93226" tIns="46614" rIns="93226" bIns="46614" anchor="ctr"/>
          <a:lstStyle/>
          <a:p>
            <a:pPr fontAlgn="base">
              <a:spcBef>
                <a:spcPct val="0"/>
              </a:spcBef>
              <a:spcAft>
                <a:spcPct val="0"/>
              </a:spcAft>
              <a:defRPr/>
            </a:pPr>
            <a:endParaRPr lang="en-US" sz="1400" dirty="0">
              <a:solidFill>
                <a:srgbClr val="000000"/>
              </a:solidFill>
            </a:endParaRPr>
          </a:p>
        </p:txBody>
      </p:sp>
      <p:sp>
        <p:nvSpPr>
          <p:cNvPr id="23" name="Text Box 8"/>
          <p:cNvSpPr txBox="1">
            <a:spLocks noChangeArrowheads="1"/>
          </p:cNvSpPr>
          <p:nvPr userDrawn="1"/>
        </p:nvSpPr>
        <p:spPr bwMode="auto">
          <a:xfrm>
            <a:off x="95792" y="6625481"/>
            <a:ext cx="7577394" cy="153888"/>
          </a:xfrm>
          <a:prstGeom prst="rect">
            <a:avLst/>
          </a:prstGeom>
          <a:noFill/>
          <a:ln w="9525">
            <a:noFill/>
            <a:miter lim="800000"/>
            <a:headEnd/>
            <a:tailEnd/>
          </a:ln>
        </p:spPr>
        <p:txBody>
          <a:bodyPr wrap="square" lIns="0" tIns="0" rIns="0" bIns="0">
            <a:spAutoFit/>
          </a:bodyPr>
          <a:lstStyle/>
          <a:p>
            <a:pPr fontAlgn="base">
              <a:spcBef>
                <a:spcPct val="50000"/>
              </a:spcBef>
              <a:spcAft>
                <a:spcPct val="0"/>
              </a:spcAft>
              <a:defRPr/>
            </a:pPr>
            <a:r>
              <a:rPr lang="en-US" sz="1000" dirty="0">
                <a:solidFill>
                  <a:srgbClr val="FFFFFF"/>
                </a:solidFil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userDrawn="1"/>
        </p:nvSpPr>
        <p:spPr bwMode="gray">
          <a:xfrm>
            <a:off x="1049338" y="4744268"/>
            <a:ext cx="62316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dirty="0">
                <a:solidFill>
                  <a:schemeClr val="accent6"/>
                </a:solidFill>
                <a:latin typeface="+mn-lt"/>
              </a:rPr>
              <a:t>Document type | Date</a:t>
            </a:r>
          </a:p>
        </p:txBody>
      </p:sp>
    </p:spTree>
    <p:extLst>
      <p:ext uri="{BB962C8B-B14F-4D97-AF65-F5344CB8AC3E}">
        <p14:creationId xmlns:p14="http://schemas.microsoft.com/office/powerpoint/2010/main" val="560561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5694366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708"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111653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3029" y="185057"/>
            <a:ext cx="6400800" cy="581705"/>
          </a:xfrm>
        </p:spPr>
        <p:txBody>
          <a:bodyPr>
            <a:normAutofit/>
          </a:bodyPr>
          <a:lstStyle>
            <a:lvl1pPr algn="l">
              <a:defRPr sz="1800" cap="none"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304803" y="1012372"/>
            <a:ext cx="8523514" cy="5113792"/>
          </a:xfrm>
        </p:spPr>
        <p:txBody>
          <a:bodyPr/>
          <a:lstStyle>
            <a:lvl1pPr marL="171446" indent="-171446" algn="l" defTabSz="342892" rtl="0" eaLnBrk="1" fontAlgn="base" hangingPunct="1">
              <a:spcBef>
                <a:spcPct val="20000"/>
              </a:spcBef>
              <a:spcAft>
                <a:spcPct val="0"/>
              </a:spcAft>
              <a:buClr>
                <a:srgbClr val="0082CA"/>
              </a:buClr>
              <a:buFont typeface="Arial" pitchFamily="34" charset="0"/>
              <a:buChar char="•"/>
              <a:defRPr lang="en-US" sz="1500" kern="1200" dirty="0" smtClean="0">
                <a:solidFill>
                  <a:schemeClr val="tx1"/>
                </a:solidFill>
                <a:latin typeface="Arial"/>
                <a:ea typeface="MS PGothic" pitchFamily="34" charset="-128"/>
                <a:cs typeface="Arial"/>
              </a:defRPr>
            </a:lvl1pPr>
            <a:lvl2pPr marL="472667" indent="-172637" algn="l" defTabSz="342892" rtl="0" eaLnBrk="1" fontAlgn="base" hangingPunct="1">
              <a:spcBef>
                <a:spcPct val="20000"/>
              </a:spcBef>
              <a:spcAft>
                <a:spcPct val="0"/>
              </a:spcAft>
              <a:buClr>
                <a:srgbClr val="0082CA"/>
              </a:buClr>
              <a:buFont typeface="Arial" pitchFamily="34" charset="0"/>
              <a:buChar char="-"/>
              <a:defRPr lang="en-US" sz="1350" kern="1200" dirty="0" smtClean="0">
                <a:solidFill>
                  <a:schemeClr val="tx1"/>
                </a:solidFill>
                <a:latin typeface="Arial"/>
                <a:ea typeface="MS PGothic" pitchFamily="34" charset="-128"/>
                <a:cs typeface="Arial"/>
              </a:defRPr>
            </a:lvl2pPr>
            <a:lvl3pPr marL="602441" indent="-128585" algn="l" defTabSz="342892" rtl="0" eaLnBrk="1" fontAlgn="base" hangingPunct="1">
              <a:spcBef>
                <a:spcPct val="20000"/>
              </a:spcBef>
              <a:spcAft>
                <a:spcPct val="0"/>
              </a:spcAft>
              <a:buClr>
                <a:srgbClr val="0082CA"/>
              </a:buClr>
              <a:buFont typeface="Arial" pitchFamily="34" charset="0"/>
              <a:buChar char="–"/>
              <a:defRPr lang="en-US" sz="1200" kern="1200" dirty="0" smtClean="0">
                <a:solidFill>
                  <a:schemeClr val="tx1"/>
                </a:solidFill>
                <a:latin typeface="Arial"/>
                <a:ea typeface="MS PGothic" pitchFamily="34" charset="-128"/>
                <a:cs typeface="Arial"/>
              </a:defRPr>
            </a:lvl3pPr>
            <a:lvl4pPr marL="731026" indent="-128585" algn="l" defTabSz="342892" rtl="0" eaLnBrk="1" fontAlgn="base" hangingPunct="1">
              <a:spcBef>
                <a:spcPct val="20000"/>
              </a:spcBef>
              <a:spcAft>
                <a:spcPct val="0"/>
              </a:spcAft>
              <a:buClr>
                <a:srgbClr val="0082CA"/>
              </a:buClr>
              <a:buFont typeface="Arial" pitchFamily="34" charset="0"/>
              <a:buChar char="•"/>
              <a:defRPr lang="en-US" sz="1050" kern="1200" dirty="0" smtClean="0">
                <a:solidFill>
                  <a:schemeClr val="tx1"/>
                </a:solidFill>
                <a:latin typeface="Arial"/>
                <a:ea typeface="MS PGothic" pitchFamily="34" charset="-128"/>
                <a:cs typeface="Arial"/>
              </a:defRPr>
            </a:lvl4pPr>
            <a:lvl5pPr marL="897709" indent="-129776" algn="l" defTabSz="342892" rtl="0" eaLnBrk="1" fontAlgn="base" hangingPunct="1">
              <a:spcBef>
                <a:spcPct val="20000"/>
              </a:spcBef>
              <a:spcAft>
                <a:spcPct val="0"/>
              </a:spcAft>
              <a:buClr>
                <a:srgbClr val="0082CA"/>
              </a:buClr>
              <a:buFont typeface="Arial" pitchFamily="34" charset="0"/>
              <a:defRPr lang="en-US" sz="900" kern="1200" dirty="0">
                <a:solidFill>
                  <a:schemeClr val="tx1"/>
                </a:solidFill>
                <a:latin typeface="Arial"/>
                <a:ea typeface="MS PGothic" pitchFamily="34" charset="-128"/>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2C4F3DC0-C765-4B2F-BC0D-E5600DDD31B1}"/>
              </a:ext>
            </a:extLst>
          </p:cNvPr>
          <p:cNvSpPr>
            <a:spLocks noGrp="1"/>
          </p:cNvSpPr>
          <p:nvPr>
            <p:ph type="ftr" sz="quarter" idx="10"/>
          </p:nvPr>
        </p:nvSpPr>
        <p:spPr>
          <a:xfrm>
            <a:off x="1371600" y="6356356"/>
            <a:ext cx="6400800" cy="365125"/>
          </a:xfrm>
          <a:prstGeom prst="rect">
            <a:avLst/>
          </a:prstGeom>
        </p:spPr>
        <p:txBody>
          <a:bodyPr/>
          <a:lstStyle>
            <a:lvl1pPr algn="ctr">
              <a:defRPr sz="600">
                <a:latin typeface="Arial" pitchFamily="34" charset="0"/>
                <a:cs typeface="Arial"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492F779C-4673-485A-A3AB-E5540056CB4C}"/>
              </a:ext>
            </a:extLst>
          </p:cNvPr>
          <p:cNvSpPr>
            <a:spLocks noGrp="1"/>
          </p:cNvSpPr>
          <p:nvPr>
            <p:ph type="sldNum" sz="quarter" idx="11"/>
          </p:nvPr>
        </p:nvSpPr>
        <p:spPr>
          <a:xfrm>
            <a:off x="8740776" y="6492876"/>
            <a:ext cx="403225" cy="365125"/>
          </a:xfrm>
        </p:spPr>
        <p:txBody>
          <a:bodyPr/>
          <a:lstStyle>
            <a:lvl1pPr algn="r">
              <a:defRPr smtClean="0"/>
            </a:lvl1pPr>
          </a:lstStyle>
          <a:p>
            <a:fld id="{11254D30-2F06-493F-84DA-090E0BFBAB35}" type="slidenum">
              <a:rPr lang="en-US" altLang="en-US" smtClean="0"/>
              <a:pPr/>
              <a:t>‹#›</a:t>
            </a:fld>
            <a:endParaRPr lang="en-US" altLang="en-US" dirty="0"/>
          </a:p>
        </p:txBody>
      </p:sp>
    </p:spTree>
    <p:extLst>
      <p:ext uri="{BB962C8B-B14F-4D97-AF65-F5344CB8AC3E}">
        <p14:creationId xmlns:p14="http://schemas.microsoft.com/office/powerpoint/2010/main" val="2511430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Rectangle 5"/>
          <p:cNvSpPr/>
          <p:nvPr userDrawn="1"/>
        </p:nvSpPr>
        <p:spPr>
          <a:xfrm>
            <a:off x="0" y="6562725"/>
            <a:ext cx="9144000" cy="306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p:cNvSpPr/>
          <p:nvPr userDrawn="1"/>
        </p:nvSpPr>
        <p:spPr>
          <a:xfrm>
            <a:off x="0" y="5329238"/>
            <a:ext cx="8186738" cy="63023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userDrawn="1"/>
        </p:nvSpPr>
        <p:spPr bwMode="auto">
          <a:xfrm>
            <a:off x="595313" y="6229350"/>
            <a:ext cx="1939925" cy="585788"/>
          </a:xfrm>
          <a:prstGeom prst="rect">
            <a:avLst/>
          </a:prstGeom>
          <a:noFill/>
          <a:ln w="9525">
            <a:noFill/>
            <a:miter lim="800000"/>
            <a:headEnd/>
            <a:tailEnd/>
          </a:ln>
        </p:spPr>
        <p:txBody>
          <a:bodyPr anchor="b">
            <a:spAutoFit/>
          </a:bodyPr>
          <a:lstStyle/>
          <a:p>
            <a:pPr eaLnBrk="1" hangingPunct="1">
              <a:defRPr/>
            </a:pPr>
            <a:r>
              <a:rPr lang="en-US" sz="800" dirty="0">
                <a:solidFill>
                  <a:schemeClr val="tx2"/>
                </a:solidFill>
              </a:rPr>
              <a:t>Blue Cross Blue Shield of Michigan is a nonprofit corporation and independent licensee of the Blue Cross and Blue Shield Association.</a:t>
            </a:r>
          </a:p>
        </p:txBody>
      </p:sp>
      <p:pic>
        <p:nvPicPr>
          <p:cNvPr id="9" name="Picture 1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9575" y="5110163"/>
            <a:ext cx="20462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021388" y="5307013"/>
            <a:ext cx="31226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70190" y="197984"/>
            <a:ext cx="7864198" cy="2237590"/>
          </a:xfrm>
        </p:spPr>
        <p:txBody>
          <a:bodyPr/>
          <a:lstStyle>
            <a:lvl1pPr algn="l">
              <a:lnSpc>
                <a:spcPct val="100000"/>
              </a:lnSpc>
              <a:spcAft>
                <a:spcPts val="300"/>
              </a:spcAft>
              <a:defRPr sz="4000">
                <a:solidFill>
                  <a:schemeClr val="tx2"/>
                </a:solidFill>
              </a:defRPr>
            </a:lvl1pPr>
          </a:lstStyle>
          <a:p>
            <a:r>
              <a:rPr lang="en-US"/>
              <a:t>Click to edit Master title style</a:t>
            </a:r>
          </a:p>
        </p:txBody>
      </p:sp>
      <p:sp>
        <p:nvSpPr>
          <p:cNvPr id="3" name="Subtitle 2"/>
          <p:cNvSpPr>
            <a:spLocks noGrp="1"/>
          </p:cNvSpPr>
          <p:nvPr>
            <p:ph type="subTitle" idx="1"/>
          </p:nvPr>
        </p:nvSpPr>
        <p:spPr>
          <a:xfrm>
            <a:off x="589326" y="2874704"/>
            <a:ext cx="6478739" cy="400110"/>
          </a:xfrm>
        </p:spPr>
        <p:txBody>
          <a:bodyPr/>
          <a:lstStyle>
            <a:lvl1pPr marL="0" indent="0" algn="l">
              <a:lnSpc>
                <a:spcPct val="100000"/>
              </a:lnSpc>
              <a:spcAft>
                <a:spcPts val="900"/>
              </a:spcAft>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9" name="Text Placeholder 18"/>
          <p:cNvSpPr>
            <a:spLocks noGrp="1"/>
          </p:cNvSpPr>
          <p:nvPr>
            <p:ph type="body" sz="quarter" idx="10"/>
          </p:nvPr>
        </p:nvSpPr>
        <p:spPr>
          <a:xfrm>
            <a:off x="601277" y="2636067"/>
            <a:ext cx="2678113" cy="329321"/>
          </a:xfrm>
        </p:spPr>
        <p:txBody>
          <a:bodyPr/>
          <a:lstStyle>
            <a:lvl1pPr marL="0" indent="0">
              <a:buNone/>
              <a:defRPr>
                <a:solidFill>
                  <a:schemeClr val="tx1">
                    <a:lumMod val="65000"/>
                    <a:lumOff val="35000"/>
                  </a:schemeClr>
                </a:solidFill>
              </a:defRPr>
            </a:lvl1pPr>
          </a:lstStyle>
          <a:p>
            <a:pPr lvl="0"/>
            <a:r>
              <a:rPr lang="en-US"/>
              <a:t>Click to edit Master text styles</a:t>
            </a:r>
          </a:p>
        </p:txBody>
      </p:sp>
      <p:sp>
        <p:nvSpPr>
          <p:cNvPr id="38" name="Text Placeholder 37"/>
          <p:cNvSpPr>
            <a:spLocks noGrp="1"/>
          </p:cNvSpPr>
          <p:nvPr>
            <p:ph type="body" sz="quarter" idx="12"/>
          </p:nvPr>
        </p:nvSpPr>
        <p:spPr>
          <a:xfrm>
            <a:off x="2557979" y="5460876"/>
            <a:ext cx="3403600" cy="397032"/>
          </a:xfrm>
        </p:spPr>
        <p:txBody>
          <a:bodyPr anchor="ctr"/>
          <a:lstStyle>
            <a:lvl1pPr marL="0" indent="0" algn="r">
              <a:buNone/>
              <a:defRPr sz="18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34372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3029" y="185057"/>
            <a:ext cx="6400800" cy="581705"/>
          </a:xfrm>
        </p:spPr>
        <p:txBody>
          <a:bodyPr>
            <a:normAutofit/>
          </a:bodyPr>
          <a:lstStyle>
            <a:lvl1pPr algn="l">
              <a:defRPr sz="1350" cap="none"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304803" y="1012372"/>
            <a:ext cx="8523514" cy="5113792"/>
          </a:xfrm>
        </p:spPr>
        <p:txBody>
          <a:bodyPr/>
          <a:lstStyle>
            <a:lvl1pPr marL="128588" indent="-128588" algn="l" defTabSz="257175" rtl="0" eaLnBrk="1" fontAlgn="base" hangingPunct="1">
              <a:spcBef>
                <a:spcPct val="20000"/>
              </a:spcBef>
              <a:spcAft>
                <a:spcPct val="0"/>
              </a:spcAft>
              <a:buClr>
                <a:srgbClr val="0082CA"/>
              </a:buClr>
              <a:buFont typeface="Arial" pitchFamily="34" charset="0"/>
              <a:buChar char="•"/>
              <a:defRPr lang="en-US" sz="1125" kern="1200" dirty="0" smtClean="0">
                <a:solidFill>
                  <a:schemeClr val="tx1"/>
                </a:solidFill>
                <a:latin typeface="Arial"/>
                <a:ea typeface="MS PGothic" pitchFamily="34" charset="-128"/>
                <a:cs typeface="Arial"/>
              </a:defRPr>
            </a:lvl1pPr>
            <a:lvl2pPr marL="354509" indent="-129481" algn="l" defTabSz="257175" rtl="0" eaLnBrk="1" fontAlgn="base" hangingPunct="1">
              <a:spcBef>
                <a:spcPct val="20000"/>
              </a:spcBef>
              <a:spcAft>
                <a:spcPct val="0"/>
              </a:spcAft>
              <a:buClr>
                <a:srgbClr val="0082CA"/>
              </a:buClr>
              <a:buFont typeface="Arial" pitchFamily="34" charset="0"/>
              <a:buChar char="-"/>
              <a:defRPr lang="en-US" sz="1013" kern="1200" dirty="0" smtClean="0">
                <a:solidFill>
                  <a:schemeClr val="tx1"/>
                </a:solidFill>
                <a:latin typeface="Arial"/>
                <a:ea typeface="MS PGothic" pitchFamily="34" charset="-128"/>
                <a:cs typeface="Arial"/>
              </a:defRPr>
            </a:lvl2pPr>
            <a:lvl3pPr marL="451842" indent="-96441" algn="l" defTabSz="257175" rtl="0" eaLnBrk="1" fontAlgn="base" hangingPunct="1">
              <a:spcBef>
                <a:spcPct val="20000"/>
              </a:spcBef>
              <a:spcAft>
                <a:spcPct val="0"/>
              </a:spcAft>
              <a:buClr>
                <a:srgbClr val="0082CA"/>
              </a:buClr>
              <a:buFont typeface="Arial" pitchFamily="34" charset="0"/>
              <a:buChar char="–"/>
              <a:defRPr lang="en-US" sz="900" kern="1200" dirty="0" smtClean="0">
                <a:solidFill>
                  <a:schemeClr val="tx1"/>
                </a:solidFill>
                <a:latin typeface="Arial"/>
                <a:ea typeface="MS PGothic" pitchFamily="34" charset="-128"/>
                <a:cs typeface="Arial"/>
              </a:defRPr>
            </a:lvl3pPr>
            <a:lvl4pPr marL="548283" indent="-96441" algn="l" defTabSz="257175" rtl="0" eaLnBrk="1" fontAlgn="base" hangingPunct="1">
              <a:spcBef>
                <a:spcPct val="20000"/>
              </a:spcBef>
              <a:spcAft>
                <a:spcPct val="0"/>
              </a:spcAft>
              <a:buClr>
                <a:srgbClr val="0082CA"/>
              </a:buClr>
              <a:buFont typeface="Arial" pitchFamily="34" charset="0"/>
              <a:buChar char="•"/>
              <a:defRPr lang="en-US" sz="788" kern="1200" dirty="0" smtClean="0">
                <a:solidFill>
                  <a:schemeClr val="tx1"/>
                </a:solidFill>
                <a:latin typeface="Arial"/>
                <a:ea typeface="MS PGothic" pitchFamily="34" charset="-128"/>
                <a:cs typeface="Arial"/>
              </a:defRPr>
            </a:lvl4pPr>
            <a:lvl5pPr marL="673298" indent="-97334" algn="l" defTabSz="257175" rtl="0" eaLnBrk="1" fontAlgn="base" hangingPunct="1">
              <a:spcBef>
                <a:spcPct val="20000"/>
              </a:spcBef>
              <a:spcAft>
                <a:spcPct val="0"/>
              </a:spcAft>
              <a:buClr>
                <a:srgbClr val="0082CA"/>
              </a:buClr>
              <a:buFont typeface="Arial" pitchFamily="34" charset="0"/>
              <a:defRPr lang="en-US" sz="675" kern="1200" dirty="0">
                <a:solidFill>
                  <a:schemeClr val="tx1"/>
                </a:solidFill>
                <a:latin typeface="Arial"/>
                <a:ea typeface="MS PGothic" pitchFamily="34" charset="-128"/>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8D0F48DD-AD9D-4F3D-B8CC-465009D098CB}"/>
              </a:ext>
            </a:extLst>
          </p:cNvPr>
          <p:cNvSpPr>
            <a:spLocks noGrp="1"/>
          </p:cNvSpPr>
          <p:nvPr>
            <p:ph type="sldNum" sz="quarter" idx="11"/>
          </p:nvPr>
        </p:nvSpPr>
        <p:spPr>
          <a:xfrm>
            <a:off x="8740776" y="6492876"/>
            <a:ext cx="403225" cy="365125"/>
          </a:xfrm>
        </p:spPr>
        <p:txBody>
          <a:bodyPr/>
          <a:lstStyle>
            <a:lvl1pPr algn="r">
              <a:defRPr/>
            </a:lvl1pPr>
          </a:lstStyle>
          <a:p>
            <a:fld id="{11254D30-2F06-493F-84DA-090E0BFBAB35}" type="slidenum">
              <a:rPr lang="en-US" altLang="en-US" smtClean="0"/>
              <a:pPr/>
              <a:t>‹#›</a:t>
            </a:fld>
            <a:endParaRPr lang="en-US" altLang="en-US" dirty="0"/>
          </a:p>
        </p:txBody>
      </p:sp>
    </p:spTree>
    <p:extLst>
      <p:ext uri="{BB962C8B-B14F-4D97-AF65-F5344CB8AC3E}">
        <p14:creationId xmlns:p14="http://schemas.microsoft.com/office/powerpoint/2010/main" val="2773554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56761669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28"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1821563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F0A4D8E-36E0-4EEB-9A53-4D85C5459636}"/>
              </a:ext>
            </a:extLst>
          </p:cNvPr>
          <p:cNvGraphicFramePr>
            <a:graphicFrameLocks noChangeAspect="1"/>
          </p:cNvGraphicFramePr>
          <p:nvPr>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7276" name="think-cell Slide" r:id="rId4" imgW="631" imgH="631" progId="TCLayout.ActiveDocument.1">
                  <p:embed/>
                </p:oleObj>
              </mc:Choice>
              <mc:Fallback>
                <p:oleObj name="think-cell Slide" r:id="rId4" imgW="631" imgH="631" progId="TCLayout.ActiveDocument.1">
                  <p:embed/>
                  <p:pic>
                    <p:nvPicPr>
                      <p:cNvPr id="2" name="Object 1" hidden="1">
                        <a:extLst>
                          <a:ext uri="{FF2B5EF4-FFF2-40B4-BE49-F238E27FC236}">
                            <a16:creationId xmlns:a16="http://schemas.microsoft.com/office/drawing/2014/main" id="{DF0A4D8E-36E0-4EEB-9A53-4D85C5459636}"/>
                          </a:ext>
                        </a:extLst>
                      </p:cNvPr>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13314" name="Rectangle 1026"/>
          <p:cNvSpPr>
            <a:spLocks noGrp="1" noChangeArrowheads="1"/>
          </p:cNvSpPr>
          <p:nvPr>
            <p:ph type="ctrTitle"/>
          </p:nvPr>
        </p:nvSpPr>
        <p:spPr bwMode="auto">
          <a:xfrm>
            <a:off x="1049339" y="2481264"/>
            <a:ext cx="6943263" cy="430887"/>
          </a:xfrm>
          <a:prstGeom prst="rect">
            <a:avLst/>
          </a:prstGeom>
        </p:spPr>
        <p:txBody>
          <a:bodyPr/>
          <a:lstStyle>
            <a:lvl1pPr>
              <a:defRPr sz="2800" b="1" baseline="0">
                <a:latin typeface="+mj-lt"/>
                <a:ea typeface="Arial Unicode MS" pitchFamily="34" charset="-128"/>
                <a:cs typeface="Arial Unicode MS" pitchFamily="34" charset="-128"/>
              </a:defRPr>
            </a:lvl1pPr>
          </a:lstStyle>
          <a:p>
            <a:pPr lvl="0"/>
            <a:r>
              <a:rPr lang="en-US" noProof="0"/>
              <a:t>Click to edit Master title style</a:t>
            </a:r>
          </a:p>
        </p:txBody>
      </p:sp>
      <p:sp>
        <p:nvSpPr>
          <p:cNvPr id="13315" name="Rectangle 1027"/>
          <p:cNvSpPr>
            <a:spLocks noGrp="1" noChangeArrowheads="1"/>
          </p:cNvSpPr>
          <p:nvPr>
            <p:ph type="subTitle" idx="1"/>
          </p:nvPr>
        </p:nvSpPr>
        <p:spPr bwMode="auto">
          <a:xfrm>
            <a:off x="1049339" y="4003640"/>
            <a:ext cx="6943263" cy="219820"/>
          </a:xfrm>
        </p:spPr>
        <p:txBody>
          <a:bodyPr wrap="square">
            <a:spAutoFit/>
          </a:bodyPr>
          <a:lstStyle>
            <a:lvl1pPr>
              <a:defRPr sz="1400" baseline="0">
                <a:latin typeface="+mj-lt"/>
                <a:ea typeface="Arial Unicode MS" pitchFamily="34" charset="-128"/>
                <a:cs typeface="Arial Unicode MS" pitchFamily="34" charset="-128"/>
              </a:defRPr>
            </a:lvl1pPr>
          </a:lstStyle>
          <a:p>
            <a:pPr lvl="0"/>
            <a:r>
              <a:rPr lang="en-US" noProof="0"/>
              <a:t>Click to edit Master subtitle style</a:t>
            </a:r>
          </a:p>
        </p:txBody>
      </p:sp>
      <p:pic>
        <p:nvPicPr>
          <p:cNvPr id="19" name="Picture 4" descr="Cross and Shield_542c"/>
          <p:cNvPicPr>
            <a:picLocks noChangeAspect="1" noChangeArrowheads="1"/>
          </p:cNvPicPr>
          <p:nvPr/>
        </p:nvPicPr>
        <p:blipFill>
          <a:blip r:embed="rId6" cstate="print"/>
          <a:srcRect/>
          <a:stretch>
            <a:fillRect/>
          </a:stretch>
        </p:blipFill>
        <p:spPr bwMode="ltGray">
          <a:xfrm>
            <a:off x="6862764" y="363539"/>
            <a:ext cx="1711325" cy="839787"/>
          </a:xfrm>
          <a:prstGeom prst="rect">
            <a:avLst/>
          </a:prstGeom>
          <a:noFill/>
          <a:ln w="9525">
            <a:noFill/>
            <a:miter lim="800000"/>
            <a:headEnd/>
            <a:tailEnd/>
          </a:ln>
        </p:spPr>
      </p:pic>
      <p:pic>
        <p:nvPicPr>
          <p:cNvPr id="20" name="Picture 2" descr="Curves"/>
          <p:cNvPicPr>
            <a:picLocks noChangeAspect="1" noChangeArrowheads="1"/>
          </p:cNvPicPr>
          <p:nvPr/>
        </p:nvPicPr>
        <p:blipFill>
          <a:blip r:embed="rId7" cstate="print"/>
          <a:srcRect/>
          <a:stretch>
            <a:fillRect/>
          </a:stretch>
        </p:blipFill>
        <p:spPr bwMode="ltGray">
          <a:xfrm>
            <a:off x="155576" y="1"/>
            <a:ext cx="912813" cy="6858000"/>
          </a:xfrm>
          <a:prstGeom prst="rect">
            <a:avLst/>
          </a:prstGeom>
          <a:noFill/>
          <a:ln w="9525">
            <a:noFill/>
            <a:miter lim="800000"/>
            <a:headEnd/>
            <a:tailEnd/>
          </a:ln>
        </p:spPr>
      </p:pic>
      <p:sp>
        <p:nvSpPr>
          <p:cNvPr id="21" name="Rectangle 7"/>
          <p:cNvSpPr>
            <a:spLocks noChangeArrowheads="1"/>
          </p:cNvSpPr>
          <p:nvPr/>
        </p:nvSpPr>
        <p:spPr bwMode="ltGray">
          <a:xfrm>
            <a:off x="0" y="6546850"/>
            <a:ext cx="9144000" cy="311150"/>
          </a:xfrm>
          <a:prstGeom prst="rect">
            <a:avLst/>
          </a:prstGeom>
          <a:solidFill>
            <a:srgbClr val="64A0C8"/>
          </a:solidFill>
          <a:ln w="9525">
            <a:noFill/>
            <a:miter lim="800000"/>
            <a:headEnd/>
            <a:tailEnd/>
          </a:ln>
        </p:spPr>
        <p:txBody>
          <a:bodyPr wrap="none" lIns="93221" tIns="46611" rIns="93221" bIns="46611" anchor="ctr"/>
          <a:lstStyle/>
          <a:p>
            <a:pPr>
              <a:defRPr/>
            </a:pPr>
            <a:endParaRPr lang="en-US" sz="1400" dirty="0">
              <a:solidFill>
                <a:srgbClr val="000000"/>
              </a:solidFill>
              <a:latin typeface="Arial"/>
            </a:endParaRPr>
          </a:p>
        </p:txBody>
      </p:sp>
      <p:sp>
        <p:nvSpPr>
          <p:cNvPr id="23" name="Text Box 8"/>
          <p:cNvSpPr txBox="1">
            <a:spLocks noChangeArrowheads="1"/>
          </p:cNvSpPr>
          <p:nvPr/>
        </p:nvSpPr>
        <p:spPr bwMode="auto">
          <a:xfrm>
            <a:off x="95791" y="6625481"/>
            <a:ext cx="8580776" cy="157014"/>
          </a:xfrm>
          <a:prstGeom prst="rect">
            <a:avLst/>
          </a:prstGeom>
          <a:noFill/>
          <a:ln w="9525">
            <a:noFill/>
            <a:miter lim="800000"/>
            <a:headEnd/>
            <a:tailEnd/>
          </a:ln>
        </p:spPr>
        <p:txBody>
          <a:bodyPr wrap="square" lIns="0" tIns="0" rIns="0" bIns="0">
            <a:spAutoFit/>
          </a:bodyPr>
          <a:lstStyle/>
          <a:p>
            <a:pPr>
              <a:spcBef>
                <a:spcPct val="50000"/>
              </a:spcBef>
              <a:defRPr/>
            </a:pPr>
            <a:r>
              <a:rPr lang="en-US" sz="1000" dirty="0">
                <a:solidFill>
                  <a:srgbClr val="FFFFFF"/>
                </a:solidFill>
                <a:latin typeface="Arial"/>
                <a:cs typeface="Arial" pitchFamily="34" charset="0"/>
              </a:rPr>
              <a:t>Blue Cross Blue Shield of Michigan is a nonprofit corporation and independent licensee of the Blue Cross and Blue Shield Association.</a:t>
            </a:r>
          </a:p>
        </p:txBody>
      </p:sp>
      <p:sp>
        <p:nvSpPr>
          <p:cNvPr id="12" name="Document type" hidden="1"/>
          <p:cNvSpPr txBox="1">
            <a:spLocks noChangeArrowheads="1"/>
          </p:cNvSpPr>
          <p:nvPr/>
        </p:nvSpPr>
        <p:spPr bwMode="gray">
          <a:xfrm>
            <a:off x="1049338" y="4739892"/>
            <a:ext cx="6231663"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auto" hangingPunct="1">
              <a:spcBef>
                <a:spcPts val="0"/>
              </a:spcBef>
              <a:spcAft>
                <a:spcPts val="0"/>
              </a:spcAft>
              <a:defRPr/>
            </a:pPr>
            <a:r>
              <a:rPr lang="en-US" sz="1400" dirty="0">
                <a:solidFill>
                  <a:srgbClr val="808080"/>
                </a:solidFill>
                <a:latin typeface="Arial"/>
              </a:rPr>
              <a:t>Document type | Date</a:t>
            </a:r>
          </a:p>
        </p:txBody>
      </p:sp>
    </p:spTree>
    <p:extLst>
      <p:ext uri="{BB962C8B-B14F-4D97-AF65-F5344CB8AC3E}">
        <p14:creationId xmlns:p14="http://schemas.microsoft.com/office/powerpoint/2010/main" val="1107813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8300" name="think-cell Slide" r:id="rId4" imgW="216" imgH="216" progId="TCLayout.ActiveDocument.1">
                  <p:embed/>
                </p:oleObj>
              </mc:Choice>
              <mc:Fallback>
                <p:oleObj name="think-cell Slide" r:id="rId4" imgW="216" imgH="216" progId="TCLayout.ActiveDocument.1">
                  <p:embed/>
                  <p:pic>
                    <p:nvPicPr>
                      <p:cNvPr id="3" name="Object 2" hidden="1"/>
                      <p:cNvPicPr/>
                      <p:nvPr/>
                    </p:nvPicPr>
                    <p:blipFill>
                      <a:blip r:embed="rId5"/>
                      <a:stretch>
                        <a:fillRect/>
                      </a:stretch>
                    </p:blipFill>
                    <p:spPr>
                      <a:xfrm>
                        <a:off x="1589" y="1589"/>
                        <a:ext cx="1587" cy="1587"/>
                      </a:xfrm>
                      <a:prstGeom prst="rect">
                        <a:avLst/>
                      </a:prstGeom>
                    </p:spPr>
                  </p:pic>
                </p:oleObj>
              </mc:Fallback>
            </mc:AlternateContent>
          </a:graphicData>
        </a:graphic>
      </p:graphicFrame>
      <p:sp>
        <p:nvSpPr>
          <p:cNvPr id="2" name="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4127542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9324" name="think-cell Slide" r:id="rId4" imgW="629" imgH="631" progId="TCLayout.ActiveDocument.1">
                  <p:embed/>
                </p:oleObj>
              </mc:Choice>
              <mc:Fallback>
                <p:oleObj name="think-cell Slide" r:id="rId4" imgW="629" imgH="631" progId="TCLayout.ActiveDocument.1">
                  <p:embed/>
                  <p:pic>
                    <p:nvPicPr>
                      <p:cNvPr id="3" name="Object 2" hidden="1"/>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7386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10348"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1589"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375390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ADC8BE99-963E-4538-8DFC-05289A065FCF}" type="slidenum">
              <a:rPr lang="en-US" smtClean="0"/>
              <a:t>‹#›</a:t>
            </a:fld>
            <a:endParaRPr lang="en-US" dirty="0"/>
          </a:p>
        </p:txBody>
      </p:sp>
    </p:spTree>
    <p:extLst>
      <p:ext uri="{BB962C8B-B14F-4D97-AF65-F5344CB8AC3E}">
        <p14:creationId xmlns:p14="http://schemas.microsoft.com/office/powerpoint/2010/main" val="28419962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image" Target="../media/image3.emf"/><Relationship Id="rId3" Type="http://schemas.openxmlformats.org/officeDocument/2006/relationships/slideLayout" Target="../slideLayouts/slideLayout7.xml"/><Relationship Id="rId21" Type="http://schemas.openxmlformats.org/officeDocument/2006/relationships/tags" Target="../tags/tag15.xml"/><Relationship Id="rId7" Type="http://schemas.openxmlformats.org/officeDocument/2006/relationships/vmlDrawing" Target="../drawings/vmlDrawing2.v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oleObject" Target="../embeddings/oleObject2.bin"/><Relationship Id="rId2" Type="http://schemas.openxmlformats.org/officeDocument/2006/relationships/slideLayout" Target="../slideLayouts/slideLayout6.xml"/><Relationship Id="rId16" Type="http://schemas.openxmlformats.org/officeDocument/2006/relationships/tags" Target="../tags/tag10.xml"/><Relationship Id="rId20" Type="http://schemas.openxmlformats.org/officeDocument/2006/relationships/tags" Target="../tags/tag14.xml"/><Relationship Id="rId1" Type="http://schemas.openxmlformats.org/officeDocument/2006/relationships/slideLayout" Target="../slideLayouts/slideLayout5.xml"/><Relationship Id="rId6" Type="http://schemas.openxmlformats.org/officeDocument/2006/relationships/theme" Target="../theme/theme2.xml"/><Relationship Id="rId11" Type="http://schemas.openxmlformats.org/officeDocument/2006/relationships/tags" Target="../tags/tag5.xml"/><Relationship Id="rId24" Type="http://schemas.openxmlformats.org/officeDocument/2006/relationships/tags" Target="../tags/tag18.xml"/><Relationship Id="rId5" Type="http://schemas.openxmlformats.org/officeDocument/2006/relationships/slideLayout" Target="../slideLayouts/slideLayout9.xml"/><Relationship Id="rId15" Type="http://schemas.openxmlformats.org/officeDocument/2006/relationships/tags" Target="../tags/tag9.xml"/><Relationship Id="rId23" Type="http://schemas.openxmlformats.org/officeDocument/2006/relationships/tags" Target="../tags/tag17.xml"/><Relationship Id="rId10" Type="http://schemas.openxmlformats.org/officeDocument/2006/relationships/tags" Target="../tags/tag4.xml"/><Relationship Id="rId19" Type="http://schemas.openxmlformats.org/officeDocument/2006/relationships/tags" Target="../tags/tag13.xml"/><Relationship Id="rId4" Type="http://schemas.openxmlformats.org/officeDocument/2006/relationships/slideLayout" Target="../slideLayouts/slideLayout8.xml"/><Relationship Id="rId9" Type="http://schemas.openxmlformats.org/officeDocument/2006/relationships/tags" Target="../tags/tag3.x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image" Target="../media/image10.png"/><Relationship Id="rId3" Type="http://schemas.openxmlformats.org/officeDocument/2006/relationships/theme" Target="../theme/theme3.xml"/><Relationship Id="rId7" Type="http://schemas.openxmlformats.org/officeDocument/2006/relationships/tags" Target="../tags/tag25.xml"/><Relationship Id="rId12"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ags" Target="../tags/tag24.xml"/><Relationship Id="rId11" Type="http://schemas.openxmlformats.org/officeDocument/2006/relationships/oleObject" Target="../embeddings/oleObject7.bin"/><Relationship Id="rId5" Type="http://schemas.openxmlformats.org/officeDocument/2006/relationships/tags" Target="../tags/tag23.xml"/><Relationship Id="rId10" Type="http://schemas.openxmlformats.org/officeDocument/2006/relationships/tags" Target="../tags/tag28.xml"/><Relationship Id="rId4" Type="http://schemas.openxmlformats.org/officeDocument/2006/relationships/vmlDrawing" Target="../drawings/vmlDrawing7.vml"/><Relationship Id="rId9" Type="http://schemas.openxmlformats.org/officeDocument/2006/relationships/tags" Target="../tags/tag27.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tags" Target="../tags/tag44.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image" Target="../media/image3.emf"/><Relationship Id="rId2" Type="http://schemas.openxmlformats.org/officeDocument/2006/relationships/slideLayout" Target="../slideLayouts/slideLayout13.xml"/><Relationship Id="rId16" Type="http://schemas.openxmlformats.org/officeDocument/2006/relationships/tags" Target="../tags/tag39.xml"/><Relationship Id="rId20" Type="http://schemas.openxmlformats.org/officeDocument/2006/relationships/tags" Target="../tags/tag43.xml"/><Relationship Id="rId1" Type="http://schemas.openxmlformats.org/officeDocument/2006/relationships/slideLayout" Target="../slideLayouts/slideLayout12.xml"/><Relationship Id="rId6" Type="http://schemas.openxmlformats.org/officeDocument/2006/relationships/vmlDrawing" Target="../drawings/vmlDrawing9.vml"/><Relationship Id="rId11" Type="http://schemas.openxmlformats.org/officeDocument/2006/relationships/tags" Target="../tags/tag34.xml"/><Relationship Id="rId24" Type="http://schemas.openxmlformats.org/officeDocument/2006/relationships/oleObject" Target="../embeddings/oleObject9.bin"/><Relationship Id="rId5" Type="http://schemas.openxmlformats.org/officeDocument/2006/relationships/theme" Target="../theme/theme4.xml"/><Relationship Id="rId15" Type="http://schemas.openxmlformats.org/officeDocument/2006/relationships/tags" Target="../tags/tag38.xml"/><Relationship Id="rId23" Type="http://schemas.openxmlformats.org/officeDocument/2006/relationships/tags" Target="../tags/tag46.xml"/><Relationship Id="rId10" Type="http://schemas.openxmlformats.org/officeDocument/2006/relationships/tags" Target="../tags/tag33.xml"/><Relationship Id="rId19" Type="http://schemas.openxmlformats.org/officeDocument/2006/relationships/tags" Target="../tags/tag42.xml"/><Relationship Id="rId4" Type="http://schemas.openxmlformats.org/officeDocument/2006/relationships/slideLayout" Target="../slideLayouts/slideLayout15.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3" Type="http://schemas.openxmlformats.org/officeDocument/2006/relationships/theme" Target="../theme/theme5.xml"/><Relationship Id="rId21" Type="http://schemas.openxmlformats.org/officeDocument/2006/relationships/tags" Target="../tags/tag65.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 Type="http://schemas.openxmlformats.org/officeDocument/2006/relationships/slideLayout" Target="../slideLayouts/slideLayout17.xml"/><Relationship Id="rId16" Type="http://schemas.openxmlformats.org/officeDocument/2006/relationships/tags" Target="../tags/tag60.xml"/><Relationship Id="rId20" Type="http://schemas.openxmlformats.org/officeDocument/2006/relationships/tags" Target="../tags/tag64.xml"/><Relationship Id="rId1" Type="http://schemas.openxmlformats.org/officeDocument/2006/relationships/slideLayout" Target="../slideLayouts/slideLayout16.x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image" Target="../media/image4.png"/><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image" Target="../media/image3.emf"/><Relationship Id="rId10" Type="http://schemas.openxmlformats.org/officeDocument/2006/relationships/tags" Target="../tags/tag54.xml"/><Relationship Id="rId19" Type="http://schemas.openxmlformats.org/officeDocument/2006/relationships/tags" Target="../tags/tag63.xml"/><Relationship Id="rId4" Type="http://schemas.openxmlformats.org/officeDocument/2006/relationships/vmlDrawing" Target="../drawings/vmlDrawing12.v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oleObject" Target="../embeddings/oleObject12.bin"/></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tags" Target="../tags/tag79.xml"/><Relationship Id="rId3" Type="http://schemas.openxmlformats.org/officeDocument/2006/relationships/slideLayout" Target="../slideLayouts/slideLayout20.xml"/><Relationship Id="rId21" Type="http://schemas.openxmlformats.org/officeDocument/2006/relationships/tags" Target="../tags/tag82.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tags" Target="../tags/tag78.xml"/><Relationship Id="rId25" Type="http://schemas.openxmlformats.org/officeDocument/2006/relationships/image" Target="../media/image4.png"/><Relationship Id="rId2" Type="http://schemas.openxmlformats.org/officeDocument/2006/relationships/slideLayout" Target="../slideLayouts/slideLayout19.xml"/><Relationship Id="rId16" Type="http://schemas.openxmlformats.org/officeDocument/2006/relationships/tags" Target="../tags/tag77.xml"/><Relationship Id="rId20" Type="http://schemas.openxmlformats.org/officeDocument/2006/relationships/tags" Target="../tags/tag81.xml"/><Relationship Id="rId1" Type="http://schemas.openxmlformats.org/officeDocument/2006/relationships/slideLayout" Target="../slideLayouts/slideLayout18.xml"/><Relationship Id="rId6" Type="http://schemas.openxmlformats.org/officeDocument/2006/relationships/tags" Target="../tags/tag67.xml"/><Relationship Id="rId11" Type="http://schemas.openxmlformats.org/officeDocument/2006/relationships/tags" Target="../tags/tag72.xml"/><Relationship Id="rId24" Type="http://schemas.openxmlformats.org/officeDocument/2006/relationships/image" Target="../media/image3.emf"/><Relationship Id="rId5" Type="http://schemas.openxmlformats.org/officeDocument/2006/relationships/vmlDrawing" Target="../drawings/vmlDrawing14.vml"/><Relationship Id="rId15" Type="http://schemas.openxmlformats.org/officeDocument/2006/relationships/tags" Target="../tags/tag76.xml"/><Relationship Id="rId23" Type="http://schemas.openxmlformats.org/officeDocument/2006/relationships/oleObject" Target="../embeddings/oleObject14.bin"/><Relationship Id="rId10" Type="http://schemas.openxmlformats.org/officeDocument/2006/relationships/tags" Target="../tags/tag71.xml"/><Relationship Id="rId19" Type="http://schemas.openxmlformats.org/officeDocument/2006/relationships/tags" Target="../tags/tag80.xml"/><Relationship Id="rId4" Type="http://schemas.openxmlformats.org/officeDocument/2006/relationships/theme" Target="../theme/theme6.xml"/><Relationship Id="rId9" Type="http://schemas.openxmlformats.org/officeDocument/2006/relationships/tags" Target="../tags/tag70.xml"/><Relationship Id="rId14" Type="http://schemas.openxmlformats.org/officeDocument/2006/relationships/tags" Target="../tags/tag75.xml"/><Relationship Id="rId22" Type="http://schemas.openxmlformats.org/officeDocument/2006/relationships/tags" Target="../tags/tag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BCB131145_PPT_Header.jpg">
            <a:extLst>
              <a:ext uri="{FF2B5EF4-FFF2-40B4-BE49-F238E27FC236}">
                <a16:creationId xmlns:a16="http://schemas.microsoft.com/office/drawing/2014/main" id="{6FC84982-ACB7-486D-ADDF-51D85243BC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a:extLst>
              <a:ext uri="{FF2B5EF4-FFF2-40B4-BE49-F238E27FC236}">
                <a16:creationId xmlns:a16="http://schemas.microsoft.com/office/drawing/2014/main" id="{0D0386A9-6A86-4790-8A3A-A621993559FE}"/>
              </a:ext>
            </a:extLst>
          </p:cNvPr>
          <p:cNvSpPr>
            <a:spLocks noGrp="1"/>
          </p:cNvSpPr>
          <p:nvPr>
            <p:ph type="title"/>
          </p:nvPr>
        </p:nvSpPr>
        <p:spPr bwMode="auto">
          <a:xfrm>
            <a:off x="315913" y="185740"/>
            <a:ext cx="64008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79CE83E-8A9C-4120-A67B-EC0A9F501825}"/>
              </a:ext>
            </a:extLst>
          </p:cNvPr>
          <p:cNvSpPr>
            <a:spLocks noGrp="1"/>
          </p:cNvSpPr>
          <p:nvPr>
            <p:ph type="body" idx="1"/>
          </p:nvPr>
        </p:nvSpPr>
        <p:spPr bwMode="auto">
          <a:xfrm>
            <a:off x="315916" y="1154113"/>
            <a:ext cx="8662987"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867A9C70-9A62-4AA2-8CD3-33FE6F814350}"/>
              </a:ext>
            </a:extLst>
          </p:cNvPr>
          <p:cNvSpPr>
            <a:spLocks noGrp="1"/>
          </p:cNvSpPr>
          <p:nvPr>
            <p:ph type="sldNum" sz="quarter" idx="4"/>
          </p:nvPr>
        </p:nvSpPr>
        <p:spPr>
          <a:xfrm>
            <a:off x="315916" y="6356356"/>
            <a:ext cx="403225"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600" smtClean="0">
                <a:solidFill>
                  <a:srgbClr val="898989"/>
                </a:solidFill>
                <a:latin typeface="Arial" panose="020B0604020202020204" pitchFamily="34" charset="0"/>
                <a:cs typeface="Arial" panose="020B0604020202020204" pitchFamily="34" charset="0"/>
              </a:defRPr>
            </a:lvl1pPr>
          </a:lstStyle>
          <a:p>
            <a:fld id="{E493B27A-D460-4DD2-B6BD-38FC8AA7E440}" type="slidenum">
              <a:rPr lang="en-US" altLang="en-US" smtClean="0"/>
              <a:pPr/>
              <a:t>‹#›</a:t>
            </a:fld>
            <a:endParaRPr lang="en-US" altLang="en-US" dirty="0"/>
          </a:p>
        </p:txBody>
      </p:sp>
    </p:spTree>
    <p:extLst>
      <p:ext uri="{BB962C8B-B14F-4D97-AF65-F5344CB8AC3E}">
        <p14:creationId xmlns:p14="http://schemas.microsoft.com/office/powerpoint/2010/main" val="59534290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0" r:id="rId3"/>
    <p:sldLayoutId id="2147483693" r:id="rId4"/>
  </p:sldLayoutIdLst>
  <p:hf hdr="0" ftr="0" dt="0"/>
  <p:txStyles>
    <p:titleStyle>
      <a:lvl1pPr algn="l" defTabSz="342892" rtl="0" eaLnBrk="1" fontAlgn="base" hangingPunct="1">
        <a:spcBef>
          <a:spcPct val="0"/>
        </a:spcBef>
        <a:spcAft>
          <a:spcPct val="0"/>
        </a:spcAft>
        <a:defRPr sz="1800" b="1" kern="1200">
          <a:solidFill>
            <a:schemeClr val="bg1"/>
          </a:solidFill>
          <a:latin typeface="Arial"/>
          <a:ea typeface="MS PGothic" pitchFamily="34" charset="-128"/>
          <a:cs typeface="Arial"/>
        </a:defRPr>
      </a:lvl1pPr>
      <a:lvl2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2pPr>
      <a:lvl3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3pPr>
      <a:lvl4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4pPr>
      <a:lvl5pPr algn="l" defTabSz="342892" rtl="0" eaLnBrk="1" fontAlgn="base" hangingPunct="1">
        <a:spcBef>
          <a:spcPct val="0"/>
        </a:spcBef>
        <a:spcAft>
          <a:spcPct val="0"/>
        </a:spcAft>
        <a:defRPr sz="1800" b="1">
          <a:solidFill>
            <a:schemeClr val="bg1"/>
          </a:solidFill>
          <a:latin typeface="Arial" pitchFamily="34" charset="0"/>
          <a:ea typeface="MS PGothic" pitchFamily="34" charset="-128"/>
          <a:cs typeface="Arial" pitchFamily="34" charset="0"/>
        </a:defRPr>
      </a:lvl5pPr>
      <a:lvl6pPr marL="342892"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6pPr>
      <a:lvl7pPr marL="685783"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7pPr>
      <a:lvl8pPr marL="1028675"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8pPr>
      <a:lvl9pPr marL="1371566" algn="ctr" defTabSz="342892" rtl="0" eaLnBrk="1" fontAlgn="base" hangingPunct="1">
        <a:spcBef>
          <a:spcPct val="0"/>
        </a:spcBef>
        <a:spcAft>
          <a:spcPct val="0"/>
        </a:spcAft>
        <a:defRPr sz="3300">
          <a:solidFill>
            <a:schemeClr val="tx1"/>
          </a:solidFill>
          <a:latin typeface="Arial" pitchFamily="34" charset="0"/>
          <a:ea typeface="MS PGothic" pitchFamily="34" charset="-128"/>
        </a:defRPr>
      </a:lvl9pPr>
    </p:titleStyle>
    <p:bodyStyle>
      <a:lvl1pPr marL="257168" indent="-257168" algn="l" defTabSz="342892" rtl="0" eaLnBrk="1" fontAlgn="base" hangingPunct="1">
        <a:spcBef>
          <a:spcPct val="20000"/>
        </a:spcBef>
        <a:spcAft>
          <a:spcPct val="0"/>
        </a:spcAft>
        <a:buClr>
          <a:srgbClr val="0082CA"/>
        </a:buClr>
        <a:buFont typeface="Arial" panose="020B0604020202020204" pitchFamily="34" charset="0"/>
        <a:buChar char="•"/>
        <a:defRPr sz="1500" kern="1200">
          <a:solidFill>
            <a:schemeClr val="tx1"/>
          </a:solidFill>
          <a:latin typeface="Arial"/>
          <a:ea typeface="MS PGothic" pitchFamily="34" charset="-128"/>
          <a:cs typeface="Arial"/>
        </a:defRPr>
      </a:lvl1pPr>
      <a:lvl2pPr marL="557199" indent="-214308" algn="l" defTabSz="342892" rtl="0" eaLnBrk="1" fontAlgn="base" hangingPunct="1">
        <a:spcBef>
          <a:spcPct val="20000"/>
        </a:spcBef>
        <a:spcAft>
          <a:spcPct val="0"/>
        </a:spcAft>
        <a:buClr>
          <a:srgbClr val="0082CA"/>
        </a:buClr>
        <a:buFont typeface="Arial" panose="020B0604020202020204" pitchFamily="34" charset="0"/>
        <a:buChar char="–"/>
        <a:defRPr kern="1200">
          <a:solidFill>
            <a:schemeClr val="tx1"/>
          </a:solidFill>
          <a:latin typeface="Arial"/>
          <a:ea typeface="MS PGothic" pitchFamily="34" charset="-128"/>
          <a:cs typeface="Arial"/>
        </a:defRPr>
      </a:lvl2pPr>
      <a:lvl3pPr marL="857228" indent="-171446" algn="l" defTabSz="342892" rtl="0" eaLnBrk="1" fontAlgn="base" hangingPunct="1">
        <a:spcBef>
          <a:spcPct val="20000"/>
        </a:spcBef>
        <a:spcAft>
          <a:spcPct val="0"/>
        </a:spcAft>
        <a:buClr>
          <a:srgbClr val="0082CA"/>
        </a:buClr>
        <a:buFont typeface="Arial" panose="020B0604020202020204" pitchFamily="34" charset="0"/>
        <a:buChar char="•"/>
        <a:defRPr sz="1200" kern="1200">
          <a:solidFill>
            <a:schemeClr val="tx1"/>
          </a:solidFill>
          <a:latin typeface="Arial"/>
          <a:ea typeface="MS PGothic" pitchFamily="34" charset="-128"/>
          <a:cs typeface="Arial"/>
        </a:defRPr>
      </a:lvl3pPr>
      <a:lvl4pPr marL="1200120" indent="-171446" algn="l" defTabSz="342892" rtl="0" eaLnBrk="1" fontAlgn="base" hangingPunct="1">
        <a:spcBef>
          <a:spcPct val="20000"/>
        </a:spcBef>
        <a:spcAft>
          <a:spcPct val="0"/>
        </a:spcAft>
        <a:buClr>
          <a:srgbClr val="0082CA"/>
        </a:buClr>
        <a:buFont typeface="Arial" panose="020B0604020202020204" pitchFamily="34" charset="0"/>
        <a:buChar char="–"/>
        <a:defRPr sz="1050" kern="1200">
          <a:solidFill>
            <a:schemeClr val="tx1"/>
          </a:solidFill>
          <a:latin typeface="Arial"/>
          <a:ea typeface="MS PGothic" pitchFamily="34" charset="-128"/>
          <a:cs typeface="Arial"/>
        </a:defRPr>
      </a:lvl4pPr>
      <a:lvl5pPr marL="1543012" indent="-171446" algn="l" defTabSz="342892" rtl="0" eaLnBrk="1" fontAlgn="base" hangingPunct="1">
        <a:spcBef>
          <a:spcPct val="20000"/>
        </a:spcBef>
        <a:spcAft>
          <a:spcPct val="0"/>
        </a:spcAft>
        <a:buClr>
          <a:srgbClr val="0082CA"/>
        </a:buClr>
        <a:buFont typeface="Arial" panose="020B0604020202020204" pitchFamily="34" charset="0"/>
        <a:buChar char="»"/>
        <a:defRPr sz="900" kern="1200">
          <a:solidFill>
            <a:schemeClr val="tx1"/>
          </a:solidFill>
          <a:latin typeface="Arial"/>
          <a:ea typeface="MS PGothic" pitchFamily="34" charset="-128"/>
          <a:cs typeface="Arial"/>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8"/>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6252" name="think-cell Slide" r:id="rId25" imgW="360" imgH="360" progId="TCLayout.ActiveDocument.1">
                  <p:embed/>
                </p:oleObj>
              </mc:Choice>
              <mc:Fallback>
                <p:oleObj name="think-cell Slide" r:id="rId25" imgW="360" imgH="360" progId="TCLayout.ActiveDocument.1">
                  <p:embed/>
                  <p:pic>
                    <p:nvPicPr>
                      <p:cNvPr id="2" name="Object 1" hidden="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 name="Rectangle 2" hidden="1">
            <a:extLst>
              <a:ext uri="{FF2B5EF4-FFF2-40B4-BE49-F238E27FC236}">
                <a16:creationId xmlns:a16="http://schemas.microsoft.com/office/drawing/2014/main" id="{416DA9A7-D1A2-4728-B225-34C1B05768AD}"/>
              </a:ext>
            </a:extLst>
          </p:cNvPr>
          <p:cNvSpPr/>
          <p:nvPr>
            <p:custDataLst>
              <p:tags r:id="rId9"/>
            </p:custDataLst>
          </p:nvPr>
        </p:nvSpPr>
        <p:spPr>
          <a:xfrm>
            <a:off x="0" y="0"/>
            <a:ext cx="161984" cy="161974"/>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100000"/>
              </a:lnSpc>
              <a:spcBef>
                <a:spcPct val="0"/>
              </a:spcBef>
              <a:spcAft>
                <a:spcPct val="0"/>
              </a:spcAft>
            </a:pPr>
            <a:endParaRPr lang="en-US" sz="2000" b="0" i="0" baseline="0" dirty="0">
              <a:latin typeface="Arial" panose="020B0604020202020204" pitchFamily="34" charset="0"/>
              <a:ea typeface="Arial Unicode MS"/>
              <a:sym typeface="Arial" panose="020B0604020202020204" pitchFamily="34" charset="0"/>
            </a:endParaRPr>
          </a:p>
        </p:txBody>
      </p:sp>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4" y="75765"/>
            <a:ext cx="500512" cy="1256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800" dirty="0">
                <a:solidFill>
                  <a:srgbClr val="808080"/>
                </a:solidFill>
                <a:latin typeface="Aria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rPr>
                <a:t>Title</a:t>
              </a:r>
            </a:p>
            <a:p>
              <a:r>
                <a:rPr lang="en-US" sz="1600" dirty="0">
                  <a:solidFill>
                    <a:srgbClr val="808080"/>
                  </a:solidFill>
                  <a:latin typeface="Arial"/>
                </a:rPr>
                <a:t>Unit of measure</a:t>
              </a:r>
            </a:p>
          </p:txBody>
        </p:sp>
      </p:grpSp>
      <p:pic>
        <p:nvPicPr>
          <p:cNvPr id="22" name="Picture 4" descr="Cross and Shield_542c"/>
          <p:cNvPicPr>
            <a:picLocks noChangeAspect="1" noChangeArrowheads="1"/>
          </p:cNvPicPr>
          <p:nvPr/>
        </p:nvPicPr>
        <p:blipFill rotWithShape="1">
          <a:blip r:embed="rId27" cstate="print">
            <a:extLst>
              <a:ext uri="{28A0092B-C50C-407E-A947-70E740481C1C}">
                <a14:useLocalDpi xmlns:a14="http://schemas.microsoft.com/office/drawing/2010/main"/>
              </a:ext>
            </a:extLst>
          </a:blip>
          <a:srcRect l="-1" r="3783"/>
          <a:stretch/>
        </p:blipFill>
        <p:spPr bwMode="auto">
          <a:xfrm>
            <a:off x="8257707" y="87314"/>
            <a:ext cx="755325" cy="385491"/>
          </a:xfrm>
          <a:prstGeom prst="rect">
            <a:avLst/>
          </a:prstGeom>
          <a:noFill/>
          <a:ln w="9525">
            <a:noFill/>
            <a:miter lim="800000"/>
            <a:headEnd/>
            <a:tailEnd/>
          </a:ln>
        </p:spPr>
      </p:pic>
      <p:sp>
        <p:nvSpPr>
          <p:cNvPr id="24" name="Slide Number"/>
          <p:cNvSpPr txBox="1">
            <a:spLocks/>
          </p:cNvSpPr>
          <p:nvPr/>
        </p:nvSpPr>
        <p:spPr bwMode="auto">
          <a:xfrm>
            <a:off x="8957150" y="6681901"/>
            <a:ext cx="94578" cy="92333"/>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600" smtClean="0">
                <a:solidFill>
                  <a:srgbClr val="808080"/>
                </a:solidFill>
              </a:rPr>
              <a:pPr/>
              <a:t>‹#›</a:t>
            </a:fld>
            <a:endParaRPr lang="en-US" sz="600" dirty="0">
              <a:solidFill>
                <a:srgbClr val="808080"/>
              </a:solidFill>
            </a:endParaRPr>
          </a:p>
        </p:txBody>
      </p:sp>
      <p:sp>
        <p:nvSpPr>
          <p:cNvPr id="11" name="3. Unit of measure" hidden="1"/>
          <p:cNvSpPr txBox="1">
            <a:spLocks noChangeArrowheads="1"/>
          </p:cNvSpPr>
          <p:nvPr/>
        </p:nvSpPr>
        <p:spPr bwMode="auto">
          <a:xfrm>
            <a:off x="119062" y="554866"/>
            <a:ext cx="8786812" cy="251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Arial"/>
              </a:rPr>
              <a:t>Subtitle</a:t>
            </a:r>
          </a:p>
        </p:txBody>
      </p:sp>
      <p:sp>
        <p:nvSpPr>
          <p:cNvPr id="70" name="4. Footnote" hidden="1"/>
          <p:cNvSpPr txBox="1">
            <a:spLocks noChangeArrowheads="1"/>
          </p:cNvSpPr>
          <p:nvPr/>
        </p:nvSpPr>
        <p:spPr bwMode="gray">
          <a:xfrm>
            <a:off x="119062" y="6415284"/>
            <a:ext cx="8786812"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auto">
              <a:spcBef>
                <a:spcPts val="0"/>
              </a:spcBef>
              <a:spcAft>
                <a:spcPts val="0"/>
              </a:spcAft>
              <a:defRPr/>
            </a:pPr>
            <a:r>
              <a:rPr lang="en-US" sz="800" dirty="0">
                <a:solidFill>
                  <a:srgbClr val="808080"/>
                </a:solidFill>
                <a:latin typeface="Arial"/>
              </a:rPr>
              <a:t>1 Footnote</a:t>
            </a:r>
          </a:p>
        </p:txBody>
      </p:sp>
      <p:sp>
        <p:nvSpPr>
          <p:cNvPr id="71" name="5. Source" hidden="1"/>
          <p:cNvSpPr>
            <a:spLocks noChangeArrowheads="1"/>
          </p:cNvSpPr>
          <p:nvPr/>
        </p:nvSpPr>
        <p:spPr bwMode="gray">
          <a:xfrm>
            <a:off x="119062" y="6613094"/>
            <a:ext cx="8428038" cy="1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073" indent="-492073" defTabSz="895255" fontAlgn="auto">
              <a:spcBef>
                <a:spcPts val="0"/>
              </a:spcBef>
              <a:spcAft>
                <a:spcPts val="0"/>
              </a:spcAft>
              <a:tabLst>
                <a:tab pos="630171" algn="l"/>
              </a:tabLst>
            </a:pPr>
            <a:r>
              <a:rPr lang="en-US" sz="800" dirty="0">
                <a:solidFill>
                  <a:srgbClr val="808080"/>
                </a:solidFill>
                <a:latin typeface="Arial"/>
              </a:rPr>
              <a:t>SOURCE: Source</a:t>
            </a:r>
          </a:p>
        </p:txBody>
      </p:sp>
      <p:grpSp>
        <p:nvGrpSpPr>
          <p:cNvPr id="72" name="Sticker" hidden="1"/>
          <p:cNvGrpSpPr/>
          <p:nvPr/>
        </p:nvGrpSpPr>
        <p:grpSpPr bwMode="gray">
          <a:xfrm>
            <a:off x="8506939" y="648973"/>
            <a:ext cx="482978" cy="153874"/>
            <a:chOff x="8257797" y="285750"/>
            <a:chExt cx="482978" cy="153874"/>
          </a:xfrm>
        </p:grpSpPr>
        <p:sp>
          <p:nvSpPr>
            <p:cNvPr id="73" name="StickerRectangle"/>
            <p:cNvSpPr>
              <a:spLocks noChangeArrowheads="1"/>
            </p:cNvSpPr>
            <p:nvPr/>
          </p:nvSpPr>
          <p:spPr bwMode="gray">
            <a:xfrm>
              <a:off x="8257797" y="285750"/>
              <a:ext cx="482978" cy="153874"/>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255" fontAlgn="auto">
                <a:spcBef>
                  <a:spcPts val="0"/>
                </a:spcBef>
                <a:spcAft>
                  <a:spcPts val="0"/>
                </a:spcAft>
                <a:buClr>
                  <a:srgbClr val="002960"/>
                </a:buClr>
              </a:pPr>
              <a:r>
                <a:rPr lang="en-US" sz="800" dirty="0">
                  <a:solidFill>
                    <a:srgbClr val="808080"/>
                  </a:solidFill>
                  <a:latin typeface="Arial"/>
                </a:rPr>
                <a:t>STICKER</a:t>
              </a:r>
            </a:p>
          </p:txBody>
        </p:sp>
        <p:cxnSp>
          <p:nvCxnSpPr>
            <p:cNvPr id="74" name="AutoShape 31"/>
            <p:cNvCxnSpPr>
              <a:cxnSpLocks noChangeShapeType="1"/>
              <a:stCxn id="73" idx="2"/>
              <a:endCxn id="73" idx="4"/>
            </p:cNvCxnSpPr>
            <p:nvPr/>
          </p:nvCxnSpPr>
          <p:spPr bwMode="gray">
            <a:xfrm>
              <a:off x="8257797" y="285750"/>
              <a:ext cx="0" cy="153874"/>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57797" y="439624"/>
              <a:ext cx="482978"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p:nvGrpSpPr>
        <p:grpSpPr bwMode="gray">
          <a:xfrm>
            <a:off x="8167420" y="642623"/>
            <a:ext cx="774140" cy="1001218"/>
            <a:chOff x="7835905" y="279400"/>
            <a:chExt cx="774140" cy="1001218"/>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81" name="Legend1"/>
            <p:cNvSpPr>
              <a:spLocks noChangeArrowheads="1"/>
            </p:cNvSpPr>
            <p:nvPr/>
          </p:nvSpPr>
          <p:spPr bwMode="gray">
            <a:xfrm>
              <a:off x="8089905" y="2794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2" name="Legend2"/>
            <p:cNvSpPr>
              <a:spLocks noChangeArrowheads="1"/>
            </p:cNvSpPr>
            <p:nvPr/>
          </p:nvSpPr>
          <p:spPr bwMode="gray">
            <a:xfrm>
              <a:off x="8089905" y="54927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3" name="Legend3"/>
            <p:cNvSpPr>
              <a:spLocks noChangeArrowheads="1"/>
            </p:cNvSpPr>
            <p:nvPr/>
          </p:nvSpPr>
          <p:spPr bwMode="gray">
            <a:xfrm>
              <a:off x="8089905" y="820738"/>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84" name="Legend4"/>
            <p:cNvSpPr>
              <a:spLocks noChangeArrowheads="1"/>
            </p:cNvSpPr>
            <p:nvPr/>
          </p:nvSpPr>
          <p:spPr bwMode="gray">
            <a:xfrm>
              <a:off x="8089905" y="1092201"/>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grpSp>
        <p:nvGrpSpPr>
          <p:cNvPr id="85" name="LegendLines" hidden="1"/>
          <p:cNvGrpSpPr/>
          <p:nvPr/>
        </p:nvGrpSpPr>
        <p:grpSpPr bwMode="gray">
          <a:xfrm>
            <a:off x="7859608" y="642622"/>
            <a:ext cx="1082115" cy="734518"/>
            <a:chOff x="7540629" y="279400"/>
            <a:chExt cx="1082115" cy="734518"/>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en-US" sz="1800" dirty="0">
                <a:solidFill>
                  <a:srgbClr val="000000"/>
                </a:solidFill>
                <a:latin typeface="Arial"/>
              </a:endParaRPr>
            </a:p>
          </p:txBody>
        </p:sp>
        <p:sp>
          <p:nvSpPr>
            <p:cNvPr id="89" name="Legend1"/>
            <p:cNvSpPr>
              <a:spLocks noChangeArrowheads="1"/>
            </p:cNvSpPr>
            <p:nvPr/>
          </p:nvSpPr>
          <p:spPr bwMode="gray">
            <a:xfrm>
              <a:off x="8102604" y="2794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0" name="Legend2"/>
            <p:cNvSpPr>
              <a:spLocks noChangeArrowheads="1"/>
            </p:cNvSpPr>
            <p:nvPr/>
          </p:nvSpPr>
          <p:spPr bwMode="gray">
            <a:xfrm>
              <a:off x="8102604" y="54610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1" name="Legend3"/>
            <p:cNvSpPr>
              <a:spLocks noChangeArrowheads="1"/>
            </p:cNvSpPr>
            <p:nvPr/>
          </p:nvSpPr>
          <p:spPr bwMode="gray">
            <a:xfrm>
              <a:off x="8102604" y="825501"/>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grpSp>
        <p:nvGrpSpPr>
          <p:cNvPr id="92" name="LegendMoons" hidden="1"/>
          <p:cNvGrpSpPr/>
          <p:nvPr/>
        </p:nvGrpSpPr>
        <p:grpSpPr bwMode="gray">
          <a:xfrm>
            <a:off x="8100745" y="614048"/>
            <a:ext cx="840815" cy="1306516"/>
            <a:chOff x="7769225" y="250825"/>
            <a:chExt cx="840815" cy="1306516"/>
          </a:xfrm>
        </p:grpSpPr>
        <p:grpSp>
          <p:nvGrpSpPr>
            <p:cNvPr id="93" name="MoonLegend1"/>
            <p:cNvGrpSpPr>
              <a:grpSpLocks noChangeAspect="1"/>
            </p:cNvGrpSpPr>
            <p:nvPr>
              <p:custDataLst>
                <p:tags r:id="rId10"/>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3"/>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12" name="Arc 39"/>
              <p:cNvSpPr>
                <a:spLocks noChangeAspect="1"/>
              </p:cNvSpPr>
              <p:nvPr>
                <p:custDataLst>
                  <p:tags r:id="rId24"/>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4" name="MoonLegend2"/>
            <p:cNvGrpSpPr>
              <a:grpSpLocks noChangeAspect="1"/>
            </p:cNvGrpSpPr>
            <p:nvPr>
              <p:custDataLst>
                <p:tags r:id="rId11"/>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21"/>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10" name="Arc 42"/>
              <p:cNvSpPr>
                <a:spLocks noChangeAspect="1"/>
              </p:cNvSpPr>
              <p:nvPr>
                <p:custDataLst>
                  <p:tags r:id="rId22"/>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5" name="MoonLegend4"/>
            <p:cNvGrpSpPr>
              <a:grpSpLocks noChangeAspect="1"/>
            </p:cNvGrpSpPr>
            <p:nvPr>
              <p:custDataLst>
                <p:tags r:id="rId12"/>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9"/>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8" name="Arc 48"/>
              <p:cNvSpPr>
                <a:spLocks noChangeAspect="1"/>
              </p:cNvSpPr>
              <p:nvPr>
                <p:custDataLst>
                  <p:tags r:id="rId20"/>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6" name="MoonLegend5"/>
            <p:cNvGrpSpPr>
              <a:grpSpLocks noChangeAspect="1"/>
            </p:cNvGrpSpPr>
            <p:nvPr>
              <p:custDataLst>
                <p:tags r:id="rId13"/>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7"/>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6" name="Oval 51"/>
              <p:cNvSpPr>
                <a:spLocks noChangeAspect="1" noChangeArrowheads="1"/>
              </p:cNvSpPr>
              <p:nvPr>
                <p:custDataLst>
                  <p:tags r:id="rId18"/>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grpSp>
          <p:nvGrpSpPr>
            <p:cNvPr id="97" name="MoonLegend3"/>
            <p:cNvGrpSpPr>
              <a:grpSpLocks noChangeAspect="1"/>
            </p:cNvGrpSpPr>
            <p:nvPr>
              <p:custDataLst>
                <p:tags r:id="rId14"/>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5"/>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sp>
            <p:nvSpPr>
              <p:cNvPr id="104" name="Arc 48"/>
              <p:cNvSpPr>
                <a:spLocks noChangeAspect="1"/>
              </p:cNvSpPr>
              <p:nvPr>
                <p:custDataLst>
                  <p:tags r:id="rId16"/>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en-US" sz="1800" dirty="0">
                  <a:solidFill>
                    <a:srgbClr val="000000"/>
                  </a:solidFill>
                  <a:latin typeface="Arial"/>
                </a:endParaRPr>
              </a:p>
            </p:txBody>
          </p:sp>
        </p:grpSp>
        <p:sp>
          <p:nvSpPr>
            <p:cNvPr id="98" name="Legend1"/>
            <p:cNvSpPr>
              <a:spLocks noChangeArrowheads="1"/>
            </p:cNvSpPr>
            <p:nvPr/>
          </p:nvSpPr>
          <p:spPr bwMode="gray">
            <a:xfrm>
              <a:off x="8089900" y="26352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99" name="Legend2"/>
            <p:cNvSpPr>
              <a:spLocks noChangeArrowheads="1"/>
            </p:cNvSpPr>
            <p:nvPr/>
          </p:nvSpPr>
          <p:spPr bwMode="gray">
            <a:xfrm>
              <a:off x="8089900" y="538163"/>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0" name="Legend3"/>
            <p:cNvSpPr>
              <a:spLocks noChangeArrowheads="1"/>
            </p:cNvSpPr>
            <p:nvPr/>
          </p:nvSpPr>
          <p:spPr bwMode="gray">
            <a:xfrm>
              <a:off x="8089900" y="812802"/>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1" name="Legend4"/>
            <p:cNvSpPr>
              <a:spLocks noChangeArrowheads="1"/>
            </p:cNvSpPr>
            <p:nvPr/>
          </p:nvSpPr>
          <p:spPr bwMode="gray">
            <a:xfrm>
              <a:off x="8089900" y="1084265"/>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sp>
          <p:nvSpPr>
            <p:cNvPr id="102" name="Legend5"/>
            <p:cNvSpPr>
              <a:spLocks noChangeArrowheads="1"/>
            </p:cNvSpPr>
            <p:nvPr/>
          </p:nvSpPr>
          <p:spPr bwMode="gray">
            <a:xfrm>
              <a:off x="8089900" y="1360490"/>
              <a:ext cx="520140" cy="18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255" fontAlgn="auto">
                <a:spcBef>
                  <a:spcPts val="0"/>
                </a:spcBef>
                <a:spcAft>
                  <a:spcPts val="0"/>
                </a:spcAft>
                <a:buClr>
                  <a:srgbClr val="002960"/>
                </a:buClr>
              </a:pPr>
              <a:r>
                <a:rPr lang="en-US" sz="1200" dirty="0">
                  <a:solidFill>
                    <a:srgbClr val="000000"/>
                  </a:solidFill>
                  <a:latin typeface="Arial"/>
                </a:rPr>
                <a:t>Legend</a:t>
              </a:r>
            </a:p>
          </p:txBody>
        </p:sp>
      </p:grpSp>
    </p:spTree>
    <p:extLst>
      <p:ext uri="{BB962C8B-B14F-4D97-AF65-F5344CB8AC3E}">
        <p14:creationId xmlns:p14="http://schemas.microsoft.com/office/powerpoint/2010/main" val="241526597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Lst>
  <p:txStyles>
    <p:titleStyle>
      <a:lvl1pPr algn="l" defTabSz="913429" rtl="0" eaLnBrk="1" fontAlgn="base" hangingPunct="1">
        <a:spcBef>
          <a:spcPct val="0"/>
        </a:spcBef>
        <a:spcAft>
          <a:spcPct val="0"/>
        </a:spcAft>
        <a:tabLst>
          <a:tab pos="275324" algn="l"/>
        </a:tabLst>
        <a:defRPr sz="2000" b="0" baseline="0">
          <a:solidFill>
            <a:schemeClr val="tx2"/>
          </a:solidFill>
          <a:latin typeface="+mj-lt"/>
          <a:ea typeface="Arial Unicode MS" pitchFamily="34" charset="-128"/>
          <a:cs typeface="Arial Unicode MS" pitchFamily="34" charset="-128"/>
        </a:defRPr>
      </a:lvl1pPr>
      <a:lvl2pPr algn="l" defTabSz="913429" rtl="0" eaLnBrk="1" fontAlgn="base" hangingPunct="1">
        <a:spcBef>
          <a:spcPct val="0"/>
        </a:spcBef>
        <a:spcAft>
          <a:spcPct val="0"/>
        </a:spcAft>
        <a:defRPr sz="1900" b="1">
          <a:solidFill>
            <a:schemeClr val="tx2"/>
          </a:solidFill>
          <a:latin typeface="Arial" charset="0"/>
        </a:defRPr>
      </a:lvl2pPr>
      <a:lvl3pPr algn="l" defTabSz="913429" rtl="0" eaLnBrk="1" fontAlgn="base" hangingPunct="1">
        <a:spcBef>
          <a:spcPct val="0"/>
        </a:spcBef>
        <a:spcAft>
          <a:spcPct val="0"/>
        </a:spcAft>
        <a:defRPr sz="1900" b="1">
          <a:solidFill>
            <a:schemeClr val="tx2"/>
          </a:solidFill>
          <a:latin typeface="Arial" charset="0"/>
        </a:defRPr>
      </a:lvl3pPr>
      <a:lvl4pPr algn="l" defTabSz="913429" rtl="0" eaLnBrk="1" fontAlgn="base" hangingPunct="1">
        <a:spcBef>
          <a:spcPct val="0"/>
        </a:spcBef>
        <a:spcAft>
          <a:spcPct val="0"/>
        </a:spcAft>
        <a:defRPr sz="1900" b="1">
          <a:solidFill>
            <a:schemeClr val="tx2"/>
          </a:solidFill>
          <a:latin typeface="Arial" charset="0"/>
        </a:defRPr>
      </a:lvl4pPr>
      <a:lvl5pPr algn="l" defTabSz="913429" rtl="0" eaLnBrk="1" fontAlgn="base" hangingPunct="1">
        <a:spcBef>
          <a:spcPct val="0"/>
        </a:spcBef>
        <a:spcAft>
          <a:spcPct val="0"/>
        </a:spcAft>
        <a:defRPr sz="1900" b="1">
          <a:solidFill>
            <a:schemeClr val="tx2"/>
          </a:solidFill>
          <a:latin typeface="Arial" charset="0"/>
        </a:defRPr>
      </a:lvl5pPr>
      <a:lvl6pPr marL="466431" algn="l" defTabSz="913429" rtl="0" eaLnBrk="1" fontAlgn="base" hangingPunct="1">
        <a:spcBef>
          <a:spcPct val="0"/>
        </a:spcBef>
        <a:spcAft>
          <a:spcPct val="0"/>
        </a:spcAft>
        <a:defRPr sz="1900" b="1">
          <a:solidFill>
            <a:schemeClr val="tx2"/>
          </a:solidFill>
          <a:latin typeface="Arial" charset="0"/>
        </a:defRPr>
      </a:lvl6pPr>
      <a:lvl7pPr marL="932863" algn="l" defTabSz="913429" rtl="0" eaLnBrk="1" fontAlgn="base" hangingPunct="1">
        <a:spcBef>
          <a:spcPct val="0"/>
        </a:spcBef>
        <a:spcAft>
          <a:spcPct val="0"/>
        </a:spcAft>
        <a:defRPr sz="1900" b="1">
          <a:solidFill>
            <a:schemeClr val="tx2"/>
          </a:solidFill>
          <a:latin typeface="Arial" charset="0"/>
        </a:defRPr>
      </a:lvl7pPr>
      <a:lvl8pPr marL="1399295" algn="l" defTabSz="913429" rtl="0" eaLnBrk="1" fontAlgn="base" hangingPunct="1">
        <a:spcBef>
          <a:spcPct val="0"/>
        </a:spcBef>
        <a:spcAft>
          <a:spcPct val="0"/>
        </a:spcAft>
        <a:defRPr sz="1900" b="1">
          <a:solidFill>
            <a:schemeClr val="tx2"/>
          </a:solidFill>
          <a:latin typeface="Arial" charset="0"/>
        </a:defRPr>
      </a:lvl8pPr>
      <a:lvl9pPr marL="1865728" algn="l" defTabSz="913429" rtl="0" eaLnBrk="1" fontAlgn="base" hangingPunct="1">
        <a:spcBef>
          <a:spcPct val="0"/>
        </a:spcBef>
        <a:spcAft>
          <a:spcPct val="0"/>
        </a:spcAft>
        <a:defRPr sz="1900" b="1">
          <a:solidFill>
            <a:schemeClr val="tx2"/>
          </a:solidFill>
          <a:latin typeface="Arial" charset="0"/>
        </a:defRPr>
      </a:lvl9pPr>
    </p:titleStyle>
    <p:bodyStyle>
      <a:lvl1pPr marL="0" indent="0" algn="l" defTabSz="913429"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586" indent="-195966" algn="l" defTabSz="913429"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31" indent="-267227" algn="l" defTabSz="913429"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768" indent="-158716" algn="l" defTabSz="913429"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4947" indent="-132804" algn="l" defTabSz="913429"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863" rtl="0" eaLnBrk="1" latinLnBrk="0" hangingPunct="1">
        <a:defRPr sz="1800" kern="1200">
          <a:solidFill>
            <a:schemeClr val="tx1"/>
          </a:solidFill>
          <a:latin typeface="+mn-lt"/>
          <a:ea typeface="+mn-ea"/>
          <a:cs typeface="+mn-cs"/>
        </a:defRPr>
      </a:lvl1pPr>
      <a:lvl2pPr marL="466431" algn="l" defTabSz="932863" rtl="0" eaLnBrk="1" latinLnBrk="0" hangingPunct="1">
        <a:defRPr sz="1800" kern="1200">
          <a:solidFill>
            <a:schemeClr val="tx1"/>
          </a:solidFill>
          <a:latin typeface="+mn-lt"/>
          <a:ea typeface="+mn-ea"/>
          <a:cs typeface="+mn-cs"/>
        </a:defRPr>
      </a:lvl2pPr>
      <a:lvl3pPr marL="932863" algn="l" defTabSz="932863" rtl="0" eaLnBrk="1" latinLnBrk="0" hangingPunct="1">
        <a:defRPr sz="1800" kern="1200">
          <a:solidFill>
            <a:schemeClr val="tx1"/>
          </a:solidFill>
          <a:latin typeface="+mn-lt"/>
          <a:ea typeface="+mn-ea"/>
          <a:cs typeface="+mn-cs"/>
        </a:defRPr>
      </a:lvl3pPr>
      <a:lvl4pPr marL="1399295" algn="l" defTabSz="932863" rtl="0" eaLnBrk="1" latinLnBrk="0" hangingPunct="1">
        <a:defRPr sz="1800" kern="1200">
          <a:solidFill>
            <a:schemeClr val="tx1"/>
          </a:solidFill>
          <a:latin typeface="+mn-lt"/>
          <a:ea typeface="+mn-ea"/>
          <a:cs typeface="+mn-cs"/>
        </a:defRPr>
      </a:lvl4pPr>
      <a:lvl5pPr marL="1865728" algn="l" defTabSz="932863" rtl="0" eaLnBrk="1" latinLnBrk="0" hangingPunct="1">
        <a:defRPr sz="1800" kern="1200">
          <a:solidFill>
            <a:schemeClr val="tx1"/>
          </a:solidFill>
          <a:latin typeface="+mn-lt"/>
          <a:ea typeface="+mn-ea"/>
          <a:cs typeface="+mn-cs"/>
        </a:defRPr>
      </a:lvl5pPr>
      <a:lvl6pPr marL="2332159" algn="l" defTabSz="932863" rtl="0" eaLnBrk="1" latinLnBrk="0" hangingPunct="1">
        <a:defRPr sz="1800" kern="1200">
          <a:solidFill>
            <a:schemeClr val="tx1"/>
          </a:solidFill>
          <a:latin typeface="+mn-lt"/>
          <a:ea typeface="+mn-ea"/>
          <a:cs typeface="+mn-cs"/>
        </a:defRPr>
      </a:lvl6pPr>
      <a:lvl7pPr marL="2798590" algn="l" defTabSz="932863" rtl="0" eaLnBrk="1" latinLnBrk="0" hangingPunct="1">
        <a:defRPr sz="1800" kern="1200">
          <a:solidFill>
            <a:schemeClr val="tx1"/>
          </a:solidFill>
          <a:latin typeface="+mn-lt"/>
          <a:ea typeface="+mn-ea"/>
          <a:cs typeface="+mn-cs"/>
        </a:defRPr>
      </a:lvl7pPr>
      <a:lvl8pPr marL="3265022" algn="l" defTabSz="932863" rtl="0" eaLnBrk="1" latinLnBrk="0" hangingPunct="1">
        <a:defRPr sz="1800" kern="1200">
          <a:solidFill>
            <a:schemeClr val="tx1"/>
          </a:solidFill>
          <a:latin typeface="+mn-lt"/>
          <a:ea typeface="+mn-ea"/>
          <a:cs typeface="+mn-cs"/>
        </a:defRPr>
      </a:lvl8pPr>
      <a:lvl9pPr marL="3731453" algn="l" defTabSz="9328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nvPr>
        </p:nvGraphicFramePr>
        <p:xfrm>
          <a:off x="1597" y="1630"/>
          <a:ext cx="1511" cy="1587"/>
        </p:xfrm>
        <a:graphic>
          <a:graphicData uri="http://schemas.openxmlformats.org/presentationml/2006/ole">
            <mc:AlternateContent xmlns:mc="http://schemas.openxmlformats.org/markup-compatibility/2006">
              <mc:Choice xmlns:v="urn:schemas-microsoft-com:vml" Requires="v">
                <p:oleObj spid="_x0000_s12396" name="think-cell Slide" r:id="rId11" imgW="360" imgH="360" progId="TCLayout.ActiveDocument.1">
                  <p:embed/>
                </p:oleObj>
              </mc:Choice>
              <mc:Fallback>
                <p:oleObj name="think-cell Slide" r:id="rId11" imgW="360" imgH="360" progId="TCLayout.ActiveDocument.1">
                  <p:embed/>
                  <p:pic>
                    <p:nvPicPr>
                      <p:cNvPr id="2" name="Object 1" hidden="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97" y="1630"/>
                        <a:ext cx="1511" cy="1587"/>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1026" name="Title"/>
          <p:cNvSpPr>
            <a:spLocks noGrp="1" noChangeArrowheads="1"/>
          </p:cNvSpPr>
          <p:nvPr>
            <p:ph type="title"/>
            <p:custDataLst>
              <p:tags r:id="rId6"/>
            </p:custDataLst>
          </p:nvPr>
        </p:nvSpPr>
        <p:spPr bwMode="gray">
          <a:xfrm>
            <a:off x="261258" y="270493"/>
            <a:ext cx="8418390" cy="2437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a:t>Click to edit Master title style</a:t>
            </a:r>
          </a:p>
        </p:txBody>
      </p:sp>
      <p:sp>
        <p:nvSpPr>
          <p:cNvPr id="1027" name="BodyText"/>
          <p:cNvSpPr>
            <a:spLocks noGrp="1" noChangeArrowheads="1"/>
          </p:cNvSpPr>
          <p:nvPr>
            <p:ph type="body" idx="1"/>
            <p:custDataLst>
              <p:tags r:id="rId7"/>
            </p:custDataLst>
          </p:nvPr>
        </p:nvSpPr>
        <p:spPr bwMode="gray">
          <a:xfrm>
            <a:off x="261260" y="1280163"/>
            <a:ext cx="8418389" cy="49323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4"/>
            <a:r>
              <a:rPr lang="en-US"/>
              <a:t>Third level</a:t>
            </a:r>
          </a:p>
          <a:p>
            <a:pPr lvl="5"/>
            <a:r>
              <a:rPr lang="en-US"/>
              <a:t>Fourth level</a:t>
            </a:r>
          </a:p>
          <a:p>
            <a:pPr lvl="6"/>
            <a:r>
              <a:rPr lang="en-US"/>
              <a:t>Fifth level</a:t>
            </a:r>
          </a:p>
        </p:txBody>
      </p:sp>
      <p:sp>
        <p:nvSpPr>
          <p:cNvPr id="1045" name="Copyright" hidden="1"/>
          <p:cNvSpPr txBox="1">
            <a:spLocks noChangeArrowheads="1"/>
          </p:cNvSpPr>
          <p:nvPr>
            <p:custDataLst>
              <p:tags r:id="rId8"/>
            </p:custDataLst>
          </p:nvPr>
        </p:nvSpPr>
        <p:spPr bwMode="gray">
          <a:xfrm>
            <a:off x="455077" y="6534155"/>
            <a:ext cx="2758770" cy="10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b"/>
          <a:lstStyle/>
          <a:p>
            <a:pPr defTabSz="852415">
              <a:spcBef>
                <a:spcPct val="50000"/>
              </a:spcBef>
            </a:pPr>
            <a:r>
              <a:rPr lang="en-US" sz="667" dirty="0">
                <a:solidFill>
                  <a:srgbClr val="7C848A"/>
                </a:solidFill>
                <a:latin typeface="Arial"/>
                <a:cs typeface="Arial" charset="0"/>
                <a:sym typeface="Arial"/>
              </a:rPr>
              <a:t>© OLI Scenario 386</a:t>
            </a:r>
          </a:p>
        </p:txBody>
      </p:sp>
      <p:sp>
        <p:nvSpPr>
          <p:cNvPr id="1052" name="Date" hidden="1"/>
          <p:cNvSpPr>
            <a:spLocks noGrp="1" noChangeArrowheads="1"/>
          </p:cNvSpPr>
          <p:nvPr>
            <p:ph type="dt" sz="half" idx="2"/>
            <p:custDataLst>
              <p:tags r:id="rId9"/>
            </p:custDataLst>
          </p:nvPr>
        </p:nvSpPr>
        <p:spPr bwMode="gray">
          <a:xfrm>
            <a:off x="4058813" y="6537858"/>
            <a:ext cx="1027925" cy="1026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667">
                <a:solidFill>
                  <a:srgbClr val="7C848A"/>
                </a:solidFill>
                <a:cs typeface="+mn-cs"/>
                <a:sym typeface="Arial"/>
              </a:defRPr>
            </a:lvl1pPr>
          </a:lstStyle>
          <a:p>
            <a:pPr algn="ctr" defTabSz="852415"/>
            <a:endParaRPr lang="en-US" dirty="0"/>
          </a:p>
        </p:txBody>
      </p:sp>
      <p:sp>
        <p:nvSpPr>
          <p:cNvPr id="6" name="SlideBottomBar"/>
          <p:cNvSpPr>
            <a:spLocks noChangeArrowheads="1"/>
          </p:cNvSpPr>
          <p:nvPr/>
        </p:nvSpPr>
        <p:spPr bwMode="auto">
          <a:xfrm>
            <a:off x="0" y="6428789"/>
            <a:ext cx="9144000" cy="430852"/>
          </a:xfrm>
          <a:prstGeom prst="rect">
            <a:avLst/>
          </a:prstGeom>
          <a:solidFill>
            <a:srgbClr val="C7DFFB"/>
          </a:solidFill>
          <a:ln w="9525">
            <a:noFill/>
            <a:miter lim="800000"/>
            <a:headEnd/>
            <a:tailEnd/>
          </a:ln>
        </p:spPr>
        <p:txBody>
          <a:bodyPr wrap="none" lIns="89455" tIns="44728" rIns="89455" bIns="44728" anchor="ctr"/>
          <a:lstStyle/>
          <a:p>
            <a:pPr defTabSz="852415">
              <a:defRPr/>
            </a:pPr>
            <a:endParaRPr lang="en-US" sz="2000" dirty="0">
              <a:solidFill>
                <a:srgbClr val="000000"/>
              </a:solidFill>
              <a:latin typeface="Arial"/>
              <a:cs typeface="Arial" charset="0"/>
            </a:endParaRPr>
          </a:p>
        </p:txBody>
      </p:sp>
      <p:sp>
        <p:nvSpPr>
          <p:cNvPr id="8" name="SlideLogoSeparator"/>
          <p:cNvSpPr>
            <a:spLocks noChangeArrowheads="1"/>
          </p:cNvSpPr>
          <p:nvPr>
            <p:custDataLst>
              <p:tags r:id="rId10"/>
            </p:custDataLst>
          </p:nvPr>
        </p:nvSpPr>
        <p:spPr bwMode="auto">
          <a:xfrm>
            <a:off x="8695690" y="6557967"/>
            <a:ext cx="41679" cy="190501"/>
          </a:xfrm>
          <a:prstGeom prst="rect">
            <a:avLst/>
          </a:prstGeom>
          <a:noFill/>
          <a:ln w="9525">
            <a:noFill/>
            <a:miter lim="800000"/>
            <a:headEnd/>
            <a:tailEnd/>
          </a:ln>
        </p:spPr>
        <p:txBody>
          <a:bodyPr wrap="none" lIns="0" tIns="0" rIns="0" bIns="0" anchor="ctr">
            <a:spAutoFit/>
          </a:bodyPr>
          <a:lstStyle/>
          <a:p>
            <a:pPr algn="r" defTabSz="875972">
              <a:defRPr/>
            </a:pPr>
            <a:r>
              <a:rPr lang="en-US" sz="1238" dirty="0">
                <a:solidFill>
                  <a:srgbClr val="000000">
                    <a:lumMod val="65000"/>
                    <a:lumOff val="35000"/>
                  </a:srgbClr>
                </a:solidFill>
                <a:latin typeface="Arial"/>
                <a:cs typeface="Arial" charset="0"/>
              </a:rPr>
              <a:t>|</a:t>
            </a:r>
          </a:p>
        </p:txBody>
      </p:sp>
      <p:sp>
        <p:nvSpPr>
          <p:cNvPr id="12" name="Slide Number">
            <a:extLst>
              <a:ext uri="{FF2B5EF4-FFF2-40B4-BE49-F238E27FC236}">
                <a16:creationId xmlns:a16="http://schemas.microsoft.com/office/drawing/2014/main" id="{76576B24-8CEC-43F4-99F3-3C2D6E45E27D}"/>
              </a:ext>
            </a:extLst>
          </p:cNvPr>
          <p:cNvSpPr txBox="1">
            <a:spLocks/>
          </p:cNvSpPr>
          <p:nvPr userDrawn="1"/>
        </p:nvSpPr>
        <p:spPr bwMode="auto">
          <a:xfrm>
            <a:off x="8816573" y="6609896"/>
            <a:ext cx="134652" cy="131896"/>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857" smtClean="0">
                <a:solidFill>
                  <a:srgbClr val="000000">
                    <a:lumMod val="65000"/>
                    <a:lumOff val="35000"/>
                  </a:srgbClr>
                </a:solidFill>
                <a:latin typeface="Arial"/>
              </a:rPr>
              <a:pPr/>
              <a:t>‹#›</a:t>
            </a:fld>
            <a:endParaRPr lang="en-US" sz="857" dirty="0">
              <a:solidFill>
                <a:srgbClr val="000000">
                  <a:lumMod val="65000"/>
                  <a:lumOff val="35000"/>
                </a:srgbClr>
              </a:solidFill>
              <a:latin typeface="Arial"/>
            </a:endParaRPr>
          </a:p>
        </p:txBody>
      </p:sp>
      <p:pic>
        <p:nvPicPr>
          <p:cNvPr id="13" name="Picture 7" descr="BCBSM_541_B">
            <a:extLst>
              <a:ext uri="{FF2B5EF4-FFF2-40B4-BE49-F238E27FC236}">
                <a16:creationId xmlns:a16="http://schemas.microsoft.com/office/drawing/2014/main" id="{0A6E4B36-39D9-4E16-BC55-006E777BB9F6}"/>
              </a:ext>
            </a:extLst>
          </p:cNvPr>
          <p:cNvPicPr>
            <a:picLocks noChangeAspect="1" noChangeArrowheads="1"/>
          </p:cNvPicPr>
          <p:nvPr userDrawn="1"/>
        </p:nvPicPr>
        <p:blipFill>
          <a:blip r:embed="rId13" cstate="print"/>
          <a:srcRect/>
          <a:stretch>
            <a:fillRect/>
          </a:stretch>
        </p:blipFill>
        <p:spPr bwMode="auto">
          <a:xfrm>
            <a:off x="58902" y="6502156"/>
            <a:ext cx="812244" cy="298817"/>
          </a:xfrm>
          <a:prstGeom prst="rect">
            <a:avLst/>
          </a:prstGeom>
          <a:noFill/>
        </p:spPr>
      </p:pic>
      <p:sp>
        <p:nvSpPr>
          <p:cNvPr id="14" name="TextBox 13">
            <a:extLst>
              <a:ext uri="{FF2B5EF4-FFF2-40B4-BE49-F238E27FC236}">
                <a16:creationId xmlns:a16="http://schemas.microsoft.com/office/drawing/2014/main" id="{DA37CCBC-A68D-41AA-822D-AB8D814D73D1}"/>
              </a:ext>
            </a:extLst>
          </p:cNvPr>
          <p:cNvSpPr txBox="1"/>
          <p:nvPr userDrawn="1"/>
        </p:nvSpPr>
        <p:spPr>
          <a:xfrm>
            <a:off x="7412066" y="6538712"/>
            <a:ext cx="1299801" cy="266548"/>
          </a:xfrm>
          <a:prstGeom prst="rect">
            <a:avLst/>
          </a:prstGeom>
          <a:noFill/>
        </p:spPr>
        <p:txBody>
          <a:bodyPr wrap="square" lIns="89982" tIns="44990" rIns="89982" bIns="44990" rtlCol="0">
            <a:spAutoFit/>
          </a:bodyPr>
          <a:lstStyle/>
          <a:p>
            <a:pPr algn="r"/>
            <a:r>
              <a:rPr lang="en-US" sz="571" dirty="0">
                <a:solidFill>
                  <a:srgbClr val="000000">
                    <a:lumMod val="65000"/>
                    <a:lumOff val="35000"/>
                  </a:srgbClr>
                </a:solidFill>
                <a:latin typeface="Gotham Book"/>
              </a:rPr>
              <a:t>Confidential and proprietary</a:t>
            </a:r>
          </a:p>
          <a:p>
            <a:pPr algn="r"/>
            <a:r>
              <a:rPr lang="en-US" sz="571" dirty="0">
                <a:solidFill>
                  <a:srgbClr val="000000">
                    <a:lumMod val="65000"/>
                    <a:lumOff val="35000"/>
                  </a:srgbClr>
                </a:solidFill>
                <a:latin typeface="Gotham Book"/>
              </a:rPr>
              <a:t>Not for reproduction or distribution</a:t>
            </a:r>
          </a:p>
        </p:txBody>
      </p:sp>
    </p:spTree>
    <p:extLst>
      <p:ext uri="{BB962C8B-B14F-4D97-AF65-F5344CB8AC3E}">
        <p14:creationId xmlns:p14="http://schemas.microsoft.com/office/powerpoint/2010/main" val="4038439003"/>
      </p:ext>
    </p:extLst>
  </p:cSld>
  <p:clrMap bg1="lt1" tx1="dk1" bg2="lt2" tx2="dk2" accent1="accent1" accent2="accent2" accent3="accent3" accent4="accent4" accent5="accent5" accent6="accent6" hlink="hlink" folHlink="folHlink"/>
  <p:sldLayoutIdLst>
    <p:sldLayoutId id="2147483689" r:id="rId1"/>
    <p:sldLayoutId id="2147483691" r:id="rId2"/>
  </p:sldLayoutIdLst>
  <p:hf hdr="0" ftr="0" dt="0"/>
  <p:txStyles>
    <p:titleStyle>
      <a:lvl1pPr algn="l" rtl="0" eaLnBrk="1" fontAlgn="base" hangingPunct="1">
        <a:lnSpc>
          <a:spcPct val="88000"/>
        </a:lnSpc>
        <a:spcBef>
          <a:spcPct val="0"/>
        </a:spcBef>
        <a:spcAft>
          <a:spcPct val="0"/>
        </a:spcAft>
        <a:defRPr sz="1800" b="1">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26213" algn="l" rtl="0" eaLnBrk="1" fontAlgn="base" hangingPunct="1">
        <a:lnSpc>
          <a:spcPct val="88000"/>
        </a:lnSpc>
        <a:spcBef>
          <a:spcPct val="0"/>
        </a:spcBef>
        <a:spcAft>
          <a:spcPct val="0"/>
        </a:spcAft>
        <a:defRPr>
          <a:solidFill>
            <a:srgbClr val="002C77"/>
          </a:solidFill>
          <a:latin typeface="Arial" charset="0"/>
          <a:cs typeface="Arial" charset="0"/>
        </a:defRPr>
      </a:lvl6pPr>
      <a:lvl7pPr marL="852415" algn="l" rtl="0" eaLnBrk="1" fontAlgn="base" hangingPunct="1">
        <a:lnSpc>
          <a:spcPct val="88000"/>
        </a:lnSpc>
        <a:spcBef>
          <a:spcPct val="0"/>
        </a:spcBef>
        <a:spcAft>
          <a:spcPct val="0"/>
        </a:spcAft>
        <a:defRPr>
          <a:solidFill>
            <a:srgbClr val="002C77"/>
          </a:solidFill>
          <a:latin typeface="Arial" charset="0"/>
          <a:cs typeface="Arial" charset="0"/>
        </a:defRPr>
      </a:lvl7pPr>
      <a:lvl8pPr marL="1278623" algn="l" rtl="0" eaLnBrk="1" fontAlgn="base" hangingPunct="1">
        <a:lnSpc>
          <a:spcPct val="88000"/>
        </a:lnSpc>
        <a:spcBef>
          <a:spcPct val="0"/>
        </a:spcBef>
        <a:spcAft>
          <a:spcPct val="0"/>
        </a:spcAft>
        <a:defRPr>
          <a:solidFill>
            <a:srgbClr val="002C77"/>
          </a:solidFill>
          <a:latin typeface="Arial" charset="0"/>
          <a:cs typeface="Arial" charset="0"/>
        </a:defRPr>
      </a:lvl8pPr>
      <a:lvl9pPr marL="170483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230188" indent="-230188" algn="l" rtl="0" eaLnBrk="1" fontAlgn="base" hangingPunct="1">
        <a:spcBef>
          <a:spcPct val="60000"/>
        </a:spcBef>
        <a:spcAft>
          <a:spcPct val="0"/>
        </a:spcAft>
        <a:buFont typeface="Wingdings" panose="05000000000000000000" pitchFamily="2" charset="2"/>
        <a:buChar char="§"/>
        <a:defRPr sz="1600">
          <a:solidFill>
            <a:schemeClr val="tx1"/>
          </a:solidFill>
          <a:latin typeface="+mn-lt"/>
          <a:ea typeface="+mn-ea"/>
          <a:cs typeface="+mn-cs"/>
          <a:sym typeface="Arial"/>
        </a:defRPr>
      </a:lvl1pPr>
      <a:lvl2pPr marL="573088" indent="-236538" algn="l" rtl="0" eaLnBrk="1" fontAlgn="base" hangingPunct="1">
        <a:spcBef>
          <a:spcPct val="20000"/>
        </a:spcBef>
        <a:spcAft>
          <a:spcPct val="0"/>
        </a:spcAft>
        <a:buFont typeface="Arial" panose="020B0604020202020204" pitchFamily="34" charset="0"/>
        <a:buChar char="‒"/>
        <a:defRPr sz="1600">
          <a:solidFill>
            <a:schemeClr val="tx1"/>
          </a:solidFill>
          <a:latin typeface="+mn-lt"/>
          <a:cs typeface="+mn-cs"/>
          <a:sym typeface="Arial"/>
        </a:defRPr>
      </a:lvl2pPr>
      <a:lvl3pPr marL="480963" indent="-159828" algn="l" rtl="0" eaLnBrk="1" fontAlgn="base" hangingPunct="1">
        <a:spcBef>
          <a:spcPct val="20000"/>
        </a:spcBef>
        <a:spcAft>
          <a:spcPct val="0"/>
        </a:spcAft>
        <a:buFont typeface="Arial" charset="0"/>
        <a:buChar char="-"/>
        <a:defRPr sz="1524">
          <a:solidFill>
            <a:schemeClr val="tx1"/>
          </a:solidFill>
          <a:latin typeface="+mn-lt"/>
          <a:cs typeface="+mn-cs"/>
          <a:sym typeface="Arial"/>
        </a:defRPr>
      </a:lvl3pPr>
      <a:lvl4pPr marL="637832" indent="-155388" algn="l" rtl="0" eaLnBrk="1" fontAlgn="base" hangingPunct="1">
        <a:spcBef>
          <a:spcPct val="20000"/>
        </a:spcBef>
        <a:spcAft>
          <a:spcPct val="0"/>
        </a:spcAft>
        <a:buFont typeface="Arial" charset="0"/>
        <a:buChar char="-"/>
        <a:defRPr sz="1524">
          <a:solidFill>
            <a:schemeClr val="tx1"/>
          </a:solidFill>
          <a:latin typeface="+mn-lt"/>
          <a:cs typeface="+mn-cs"/>
          <a:sym typeface="Arial"/>
        </a:defRPr>
      </a:lvl4pPr>
      <a:lvl5pPr marL="914400" indent="-214313" algn="l" rtl="0" eaLnBrk="1" fontAlgn="base" hangingPunct="1">
        <a:spcBef>
          <a:spcPct val="20000"/>
        </a:spcBef>
        <a:spcAft>
          <a:spcPct val="0"/>
        </a:spcAft>
        <a:buFont typeface="Courier New" panose="02070309020205020404" pitchFamily="49" charset="0"/>
        <a:buChar char="o"/>
        <a:defRPr sz="1400">
          <a:solidFill>
            <a:schemeClr val="tx1"/>
          </a:solidFill>
          <a:latin typeface="+mn-lt"/>
          <a:cs typeface="+mn-cs"/>
          <a:sym typeface="Arial"/>
        </a:defRPr>
      </a:lvl5pPr>
      <a:lvl6pPr marL="1255713" indent="-230188" algn="l" rtl="0" eaLnBrk="1" fontAlgn="base" hangingPunct="1">
        <a:spcBef>
          <a:spcPct val="20000"/>
        </a:spcBef>
        <a:spcAft>
          <a:spcPct val="0"/>
        </a:spcAft>
        <a:buFont typeface="Arial" panose="020B0604020202020204" pitchFamily="34" charset="0"/>
        <a:buChar char="•"/>
        <a:defRPr sz="1400">
          <a:solidFill>
            <a:schemeClr val="tx1"/>
          </a:solidFill>
          <a:latin typeface="+mn-lt"/>
          <a:cs typeface="+mn-cs"/>
        </a:defRPr>
      </a:lvl6pPr>
      <a:lvl7pPr marL="1598613" indent="-230188" algn="l" rtl="0" eaLnBrk="1" fontAlgn="base" hangingPunct="1">
        <a:spcBef>
          <a:spcPct val="20000"/>
        </a:spcBef>
        <a:spcAft>
          <a:spcPct val="0"/>
        </a:spcAft>
        <a:buFont typeface="Courier New" panose="02070309020205020404" pitchFamily="49" charset="0"/>
        <a:buChar char="­"/>
        <a:defRPr sz="1400">
          <a:solidFill>
            <a:schemeClr val="tx1"/>
          </a:solidFill>
          <a:latin typeface="+mn-lt"/>
          <a:cs typeface="+mn-cs"/>
        </a:defRPr>
      </a:lvl7pPr>
      <a:lvl8pPr marL="2079242" indent="-161308" algn="l" rtl="0" eaLnBrk="1" fontAlgn="base" hangingPunct="1">
        <a:spcBef>
          <a:spcPct val="20000"/>
        </a:spcBef>
        <a:spcAft>
          <a:spcPct val="0"/>
        </a:spcAft>
        <a:buFont typeface="Arial" charset="0"/>
        <a:buChar char="-"/>
        <a:defRPr sz="1524">
          <a:solidFill>
            <a:schemeClr val="tx1"/>
          </a:solidFill>
          <a:latin typeface="+mn-lt"/>
          <a:cs typeface="+mn-cs"/>
        </a:defRPr>
      </a:lvl8pPr>
      <a:lvl9pPr marL="2505449" indent="-161308" algn="l" rtl="0" eaLnBrk="1" fontAlgn="base" hangingPunct="1">
        <a:spcBef>
          <a:spcPct val="20000"/>
        </a:spcBef>
        <a:spcAft>
          <a:spcPct val="0"/>
        </a:spcAft>
        <a:buFont typeface="Arial" charset="0"/>
        <a:buChar char="-"/>
        <a:defRPr sz="1524">
          <a:solidFill>
            <a:schemeClr val="tx1"/>
          </a:solidFill>
          <a:latin typeface="+mn-lt"/>
          <a:cs typeface="+mn-cs"/>
        </a:defRPr>
      </a:lvl9pPr>
    </p:bodyStyle>
    <p:otherStyle>
      <a:defPPr>
        <a:defRPr lang="en-US"/>
      </a:defPPr>
      <a:lvl1pPr marL="0" algn="l" defTabSz="852415" rtl="0" eaLnBrk="1" latinLnBrk="0" hangingPunct="1">
        <a:defRPr sz="1143" kern="1200">
          <a:solidFill>
            <a:schemeClr val="tx1"/>
          </a:solidFill>
          <a:latin typeface="+mn-lt"/>
          <a:ea typeface="+mn-ea"/>
          <a:cs typeface="+mn-cs"/>
        </a:defRPr>
      </a:lvl1pPr>
      <a:lvl2pPr marL="426213" algn="l" defTabSz="852415" rtl="0" eaLnBrk="1" latinLnBrk="0" hangingPunct="1">
        <a:defRPr sz="1143" kern="1200">
          <a:solidFill>
            <a:schemeClr val="tx1"/>
          </a:solidFill>
          <a:latin typeface="+mn-lt"/>
          <a:ea typeface="+mn-ea"/>
          <a:cs typeface="+mn-cs"/>
        </a:defRPr>
      </a:lvl2pPr>
      <a:lvl3pPr marL="852415" algn="l" defTabSz="852415" rtl="0" eaLnBrk="1" latinLnBrk="0" hangingPunct="1">
        <a:defRPr sz="1143" kern="1200">
          <a:solidFill>
            <a:schemeClr val="tx1"/>
          </a:solidFill>
          <a:latin typeface="+mn-lt"/>
          <a:ea typeface="+mn-ea"/>
          <a:cs typeface="+mn-cs"/>
        </a:defRPr>
      </a:lvl3pPr>
      <a:lvl4pPr marL="1278623" algn="l" defTabSz="852415" rtl="0" eaLnBrk="1" latinLnBrk="0" hangingPunct="1">
        <a:defRPr sz="1143" kern="1200">
          <a:solidFill>
            <a:schemeClr val="tx1"/>
          </a:solidFill>
          <a:latin typeface="+mn-lt"/>
          <a:ea typeface="+mn-ea"/>
          <a:cs typeface="+mn-cs"/>
        </a:defRPr>
      </a:lvl4pPr>
      <a:lvl5pPr marL="1704830" algn="l" defTabSz="852415" rtl="0" eaLnBrk="1" latinLnBrk="0" hangingPunct="1">
        <a:defRPr sz="1143" kern="1200">
          <a:solidFill>
            <a:schemeClr val="tx1"/>
          </a:solidFill>
          <a:latin typeface="+mn-lt"/>
          <a:ea typeface="+mn-ea"/>
          <a:cs typeface="+mn-cs"/>
        </a:defRPr>
      </a:lvl5pPr>
      <a:lvl6pPr marL="2131038" algn="l" defTabSz="852415" rtl="0" eaLnBrk="1" latinLnBrk="0" hangingPunct="1">
        <a:defRPr sz="1143" kern="1200">
          <a:solidFill>
            <a:schemeClr val="tx1"/>
          </a:solidFill>
          <a:latin typeface="+mn-lt"/>
          <a:ea typeface="+mn-ea"/>
          <a:cs typeface="+mn-cs"/>
        </a:defRPr>
      </a:lvl6pPr>
      <a:lvl7pPr marL="2557244" algn="l" defTabSz="852415" rtl="0" eaLnBrk="1" latinLnBrk="0" hangingPunct="1">
        <a:defRPr sz="1143" kern="1200">
          <a:solidFill>
            <a:schemeClr val="tx1"/>
          </a:solidFill>
          <a:latin typeface="+mn-lt"/>
          <a:ea typeface="+mn-ea"/>
          <a:cs typeface="+mn-cs"/>
        </a:defRPr>
      </a:lvl7pPr>
      <a:lvl8pPr marL="2983453" algn="l" defTabSz="852415" rtl="0" eaLnBrk="1" latinLnBrk="0" hangingPunct="1">
        <a:defRPr sz="1143" kern="1200">
          <a:solidFill>
            <a:schemeClr val="tx1"/>
          </a:solidFill>
          <a:latin typeface="+mn-lt"/>
          <a:ea typeface="+mn-ea"/>
          <a:cs typeface="+mn-cs"/>
        </a:defRPr>
      </a:lvl8pPr>
      <a:lvl9pPr marL="3409660" algn="l" defTabSz="852415" rtl="0" eaLnBrk="1" latinLnBrk="0" hangingPunct="1">
        <a:defRPr sz="171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7"/>
            </p:custDataLst>
            <p:extLst>
              <p:ext uri="{D42A27DB-BD31-4B8C-83A1-F6EECF244321}">
                <p14:modId xmlns:p14="http://schemas.microsoft.com/office/powerpoint/2010/main" val="2387691041"/>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68" name="think-cell Slide" r:id="rId24" imgW="360" imgH="360" progId="TCLayout.ActiveDocument.1">
                  <p:embed/>
                </p:oleObj>
              </mc:Choice>
              <mc:Fallback>
                <p:oleObj name="think-cell Slide" r:id="rId24" imgW="360" imgH="360" progId="TCLayout.ActiveDocument.1">
                  <p:embed/>
                  <p:pic>
                    <p:nvPicPr>
                      <p:cNvPr id="2" name="Object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6"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8"/>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9"/>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2"/>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3"/>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10"/>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20"/>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21"/>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11"/>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8"/>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9"/>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2"/>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6"/>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7"/>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3"/>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4"/>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5"/>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274604286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extLst>
              <p:ext uri="{D42A27DB-BD31-4B8C-83A1-F6EECF244321}">
                <p14:modId xmlns:p14="http://schemas.microsoft.com/office/powerpoint/2010/main" val="1492878382"/>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0588" name="think-cell Slide" r:id="rId22" imgW="360" imgH="360" progId="TCLayout.ActiveDocument.1">
                  <p:embed/>
                </p:oleObj>
              </mc:Choice>
              <mc:Fallback>
                <p:oleObj name="think-cell Slide" r:id="rId22" imgW="360" imgH="360" progId="TCLayout.ActiveDocument.1">
                  <p:embed/>
                  <p:pic>
                    <p:nvPicPr>
                      <p:cNvPr id="2" name="Object 1" hidden="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6"/>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7"/>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0"/>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1"/>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8"/>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18"/>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19"/>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9"/>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6"/>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7"/>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0"/>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4"/>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5"/>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1"/>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2"/>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3"/>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895607950"/>
      </p:ext>
    </p:extLst>
  </p:cSld>
  <p:clrMap bg1="lt1" tx1="dk1" bg2="lt2" tx2="dk2" accent1="accent1" accent2="accent2" accent3="accent3" accent4="accent4" accent5="accent5" accent6="accent6" hlink="hlink" folHlink="folHlink"/>
  <p:sldLayoutIdLst>
    <p:sldLayoutId id="2147483700" r:id="rId1"/>
    <p:sldLayoutId id="2147483701" r:id="rId2"/>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ext uri="{D42A27DB-BD31-4B8C-83A1-F6EECF244321}">
                <p14:modId xmlns:p14="http://schemas.microsoft.com/office/powerpoint/2010/main" val="3079490878"/>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3660" name="think-cell Slide" r:id="rId23" imgW="360" imgH="360" progId="TCLayout.ActiveDocument.1">
                  <p:embed/>
                </p:oleObj>
              </mc:Choice>
              <mc:Fallback>
                <p:oleObj name="think-cell Slide" r:id="rId23" imgW="360" imgH="360" progId="TCLayout.ActiveDocument.1">
                  <p:embed/>
                  <p:pic>
                    <p:nvPicPr>
                      <p:cNvPr id="2" name="Object 1" hidden="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61984" cy="16197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1036" name="Rectangle 286"/>
          <p:cNvSpPr>
            <a:spLocks noGrp="1" noChangeArrowheads="1"/>
          </p:cNvSpPr>
          <p:nvPr>
            <p:ph type="body" idx="1"/>
          </p:nvPr>
        </p:nvSpPr>
        <p:spPr bwMode="auto">
          <a:xfrm>
            <a:off x="2217261" y="2331325"/>
            <a:ext cx="4389768" cy="125611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itle Placeholder 2"/>
          <p:cNvSpPr>
            <a:spLocks noGrp="1" noChangeArrowheads="1"/>
          </p:cNvSpPr>
          <p:nvPr>
            <p:ph type="title"/>
          </p:nvPr>
        </p:nvSpPr>
        <p:spPr bwMode="auto">
          <a:xfrm>
            <a:off x="119063" y="230188"/>
            <a:ext cx="7686770"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p>
        </p:txBody>
      </p:sp>
      <p:sp>
        <p:nvSpPr>
          <p:cNvPr id="10" name="1. On-page tracker" hidden="1"/>
          <p:cNvSpPr>
            <a:spLocks noChangeArrowheads="1"/>
          </p:cNvSpPr>
          <p:nvPr/>
        </p:nvSpPr>
        <p:spPr bwMode="auto">
          <a:xfrm>
            <a:off x="119063" y="75764"/>
            <a:ext cx="490519" cy="1231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800" dirty="0">
                <a:solidFill>
                  <a:srgbClr val="808080"/>
                </a:solidFill>
              </a:rPr>
              <a:t>TRACKER</a:t>
            </a:r>
          </a:p>
        </p:txBody>
      </p:sp>
      <p:grpSp>
        <p:nvGrpSpPr>
          <p:cNvPr id="15" name="ACET" hidden="1"/>
          <p:cNvGrpSpPr>
            <a:grpSpLocks/>
          </p:cNvGrpSpPr>
          <p:nvPr/>
        </p:nvGrpSpPr>
        <p:grpSpPr bwMode="auto">
          <a:xfrm>
            <a:off x="2217261" y="1723844"/>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22" name="Picture 4" descr="Cross and Shield_542c"/>
          <p:cNvPicPr>
            <a:picLocks noChangeAspect="1" noChangeArrowheads="1"/>
          </p:cNvPicPr>
          <p:nvPr/>
        </p:nvPicPr>
        <p:blipFill rotWithShape="1">
          <a:blip r:embed="rId25" cstate="print">
            <a:extLst>
              <a:ext uri="{28A0092B-C50C-407E-A947-70E740481C1C}">
                <a14:useLocalDpi xmlns:a14="http://schemas.microsoft.com/office/drawing/2010/main"/>
              </a:ext>
            </a:extLst>
          </a:blip>
          <a:srcRect l="-1" r="3783"/>
          <a:stretch/>
        </p:blipFill>
        <p:spPr bwMode="auto">
          <a:xfrm>
            <a:off x="8257706" y="87313"/>
            <a:ext cx="755325" cy="385491"/>
          </a:xfrm>
          <a:prstGeom prst="rect">
            <a:avLst/>
          </a:prstGeom>
          <a:noFill/>
          <a:ln w="9525">
            <a:noFill/>
            <a:miter lim="800000"/>
            <a:headEnd/>
            <a:tailEnd/>
          </a:ln>
        </p:spPr>
      </p:pic>
      <p:sp>
        <p:nvSpPr>
          <p:cNvPr id="23" name="SlideLogoSeparator"/>
          <p:cNvSpPr>
            <a:spLocks noChangeArrowheads="1"/>
          </p:cNvSpPr>
          <p:nvPr>
            <p:custDataLst>
              <p:tags r:id="rId7"/>
            </p:custDataLst>
          </p:nvPr>
        </p:nvSpPr>
        <p:spPr bwMode="auto">
          <a:xfrm>
            <a:off x="8630141" y="6584459"/>
            <a:ext cx="40076" cy="184666"/>
          </a:xfrm>
          <a:prstGeom prst="rect">
            <a:avLst/>
          </a:prstGeom>
          <a:noFill/>
          <a:ln w="9525">
            <a:noFill/>
            <a:miter lim="800000"/>
            <a:headEnd/>
            <a:tailEnd/>
          </a:ln>
          <a:effectLst/>
        </p:spPr>
        <p:txBody>
          <a:bodyPr wrap="none" lIns="0" tIns="0" rIns="0" bIns="0" anchor="ctr">
            <a:spAutoFit/>
          </a:bodyPr>
          <a:lstStyle/>
          <a:p>
            <a:pPr defTabSz="895350" fontAlgn="base">
              <a:spcBef>
                <a:spcPct val="0"/>
              </a:spcBef>
              <a:spcAft>
                <a:spcPct val="0"/>
              </a:spcAft>
              <a:defRPr/>
            </a:pPr>
            <a:r>
              <a:rPr lang="en-US" sz="1200" dirty="0">
                <a:solidFill>
                  <a:schemeClr val="accent6"/>
                </a:solidFill>
              </a:rPr>
              <a:t>|</a:t>
            </a:r>
          </a:p>
        </p:txBody>
      </p:sp>
      <p:sp>
        <p:nvSpPr>
          <p:cNvPr id="24" name="Slide Number"/>
          <p:cNvSpPr txBox="1">
            <a:spLocks/>
          </p:cNvSpPr>
          <p:nvPr/>
        </p:nvSpPr>
        <p:spPr bwMode="auto">
          <a:xfrm>
            <a:off x="8753258" y="6599848"/>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fontAlgn="base">
              <a:spcBef>
                <a:spcPct val="0"/>
              </a:spcBef>
              <a:spcAft>
                <a:spcPct val="0"/>
              </a:spcAft>
            </a:pPr>
            <a:fld id="{42C328C1-A84F-4A39-A664-DBA00541A8C6}" type="slidenum">
              <a:rPr lang="en-US" smtClean="0">
                <a:solidFill>
                  <a:schemeClr val="accent6"/>
                </a:solidFill>
              </a:rPr>
              <a:pPr fontAlgn="base">
                <a:spcBef>
                  <a:spcPct val="0"/>
                </a:spcBef>
                <a:spcAft>
                  <a:spcPct val="0"/>
                </a:spcAft>
              </a:pPr>
              <a:t>‹#›</a:t>
            </a:fld>
            <a:endParaRPr lang="en-US" dirty="0">
              <a:solidFill>
                <a:schemeClr val="accent6"/>
              </a:solidFill>
            </a:endParaRPr>
          </a:p>
        </p:txBody>
      </p:sp>
      <p:sp>
        <p:nvSpPr>
          <p:cNvPr id="11" name="3. Unit of measure" hidden="1"/>
          <p:cNvSpPr txBox="1">
            <a:spLocks noChangeArrowheads="1"/>
          </p:cNvSpPr>
          <p:nvPr userDrawn="1"/>
        </p:nvSpPr>
        <p:spPr bwMode="auto">
          <a:xfrm>
            <a:off x="119062" y="554865"/>
            <a:ext cx="8786812" cy="251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a:solidFill>
                  <a:srgbClr val="808080"/>
                </a:solidFill>
                <a:latin typeface="Arial"/>
              </a:rPr>
              <a:t>Unit of measure</a:t>
            </a:r>
          </a:p>
        </p:txBody>
      </p:sp>
      <p:sp>
        <p:nvSpPr>
          <p:cNvPr id="70" name="4. Footnote" hidden="1"/>
          <p:cNvSpPr txBox="1">
            <a:spLocks noChangeArrowheads="1"/>
          </p:cNvSpPr>
          <p:nvPr userDrawn="1"/>
        </p:nvSpPr>
        <p:spPr bwMode="gray">
          <a:xfrm>
            <a:off x="119062" y="6417070"/>
            <a:ext cx="8786812"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800" baseline="0" dirty="0">
                <a:solidFill>
                  <a:schemeClr val="accent6"/>
                </a:solidFill>
                <a:latin typeface="+mn-lt"/>
                <a:ea typeface="+mn-ea"/>
              </a:rPr>
              <a:t>1 Footnote</a:t>
            </a:r>
          </a:p>
        </p:txBody>
      </p:sp>
      <p:sp>
        <p:nvSpPr>
          <p:cNvPr id="71" name="5. Source" hidden="1"/>
          <p:cNvSpPr>
            <a:spLocks noChangeArrowheads="1"/>
          </p:cNvSpPr>
          <p:nvPr userDrawn="1"/>
        </p:nvSpPr>
        <p:spPr bwMode="gray">
          <a:xfrm>
            <a:off x="119062" y="6615594"/>
            <a:ext cx="84280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marL="492125" indent="-492125" defTabSz="895350">
              <a:tabLst>
                <a:tab pos="630238" algn="l"/>
              </a:tabLst>
            </a:pPr>
            <a:r>
              <a:rPr lang="en-US" sz="800" baseline="0" dirty="0">
                <a:solidFill>
                  <a:schemeClr val="accent6"/>
                </a:solidFill>
                <a:latin typeface="+mn-lt"/>
                <a:ea typeface="+mn-ea"/>
              </a:rPr>
              <a:t>SOURCE: Source</a:t>
            </a:r>
          </a:p>
        </p:txBody>
      </p:sp>
      <p:grpSp>
        <p:nvGrpSpPr>
          <p:cNvPr id="72" name="Sticker" hidden="1"/>
          <p:cNvGrpSpPr/>
          <p:nvPr userDrawn="1"/>
        </p:nvGrpSpPr>
        <p:grpSpPr bwMode="gray">
          <a:xfrm>
            <a:off x="8516590" y="648972"/>
            <a:ext cx="473335" cy="150811"/>
            <a:chOff x="8267440" y="285750"/>
            <a:chExt cx="473335" cy="150811"/>
          </a:xfrm>
        </p:grpSpPr>
        <p:sp>
          <p:nvSpPr>
            <p:cNvPr id="73" name="StickerRectangle"/>
            <p:cNvSpPr>
              <a:spLocks noChangeArrowheads="1"/>
            </p:cNvSpPr>
            <p:nvPr/>
          </p:nvSpPr>
          <p:spPr bwMode="gray">
            <a:xfrm>
              <a:off x="8267440" y="285750"/>
              <a:ext cx="473335"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rgbClr val="002960"/>
                </a:buClr>
              </a:pPr>
              <a:r>
                <a:rPr lang="en-US" sz="800" baseline="0" dirty="0">
                  <a:solidFill>
                    <a:schemeClr val="accent6"/>
                  </a:solidFill>
                  <a:latin typeface="+mn-lt"/>
                  <a:ea typeface="+mn-ea"/>
                </a:rPr>
                <a:t>STICKER</a:t>
              </a:r>
            </a:p>
          </p:txBody>
        </p:sp>
        <p:cxnSp>
          <p:nvCxnSpPr>
            <p:cNvPr id="74" name="AutoShape 31"/>
            <p:cNvCxnSpPr>
              <a:cxnSpLocks noChangeShapeType="1"/>
              <a:stCxn id="73" idx="2"/>
              <a:endCxn id="73" idx="4"/>
            </p:cNvCxnSpPr>
            <p:nvPr/>
          </p:nvCxnSpPr>
          <p:spPr bwMode="gray">
            <a:xfrm>
              <a:off x="8267440" y="285750"/>
              <a:ext cx="0" cy="150811"/>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75" name="AutoShape 32"/>
            <p:cNvCxnSpPr>
              <a:cxnSpLocks noChangeShapeType="1"/>
              <a:stCxn id="73" idx="4"/>
              <a:endCxn id="73" idx="6"/>
            </p:cNvCxnSpPr>
            <p:nvPr/>
          </p:nvCxnSpPr>
          <p:spPr bwMode="gray">
            <a:xfrm>
              <a:off x="8267440" y="436561"/>
              <a:ext cx="473335"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grpSp>
        <p:nvGrpSpPr>
          <p:cNvPr id="76" name="LegendBoxes" hidden="1"/>
          <p:cNvGrpSpPr/>
          <p:nvPr userDrawn="1"/>
        </p:nvGrpSpPr>
        <p:grpSpPr bwMode="gray">
          <a:xfrm>
            <a:off x="8167417" y="642622"/>
            <a:ext cx="763755" cy="997467"/>
            <a:chOff x="7835905" y="279400"/>
            <a:chExt cx="763755" cy="997467"/>
          </a:xfrm>
        </p:grpSpPr>
        <p:sp>
          <p:nvSpPr>
            <p:cNvPr id="7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7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81" name="Legend1"/>
            <p:cNvSpPr>
              <a:spLocks noChangeArrowheads="1"/>
            </p:cNvSpPr>
            <p:nvPr/>
          </p:nvSpPr>
          <p:spPr bwMode="gray">
            <a:xfrm>
              <a:off x="8089905" y="27940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2" name="Legend2"/>
            <p:cNvSpPr>
              <a:spLocks noChangeArrowheads="1"/>
            </p:cNvSpPr>
            <p:nvPr/>
          </p:nvSpPr>
          <p:spPr bwMode="gray">
            <a:xfrm>
              <a:off x="8089905" y="54927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3" name="Legend3"/>
            <p:cNvSpPr>
              <a:spLocks noChangeArrowheads="1"/>
            </p:cNvSpPr>
            <p:nvPr/>
          </p:nvSpPr>
          <p:spPr bwMode="gray">
            <a:xfrm>
              <a:off x="8089905" y="820738"/>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84" name="Legend4"/>
            <p:cNvSpPr>
              <a:spLocks noChangeArrowheads="1"/>
            </p:cNvSpPr>
            <p:nvPr/>
          </p:nvSpPr>
          <p:spPr bwMode="gray">
            <a:xfrm>
              <a:off x="8089905" y="1092201"/>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85" name="LegendLines" hidden="1"/>
          <p:cNvGrpSpPr/>
          <p:nvPr userDrawn="1"/>
        </p:nvGrpSpPr>
        <p:grpSpPr bwMode="gray">
          <a:xfrm>
            <a:off x="7859609" y="642622"/>
            <a:ext cx="1071563" cy="730251"/>
            <a:chOff x="7540629" y="279400"/>
            <a:chExt cx="1071563" cy="730251"/>
          </a:xfrm>
        </p:grpSpPr>
        <p:sp>
          <p:nvSpPr>
            <p:cNvPr id="8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aseline="0" dirty="0">
                <a:latin typeface="+mn-lt"/>
                <a:ea typeface="+mn-ea"/>
              </a:endParaRPr>
            </a:p>
          </p:txBody>
        </p:sp>
        <p:sp>
          <p:nvSpPr>
            <p:cNvPr id="89" name="Legend1"/>
            <p:cNvSpPr>
              <a:spLocks noChangeArrowheads="1"/>
            </p:cNvSpPr>
            <p:nvPr/>
          </p:nvSpPr>
          <p:spPr bwMode="gray">
            <a:xfrm>
              <a:off x="8102604" y="2794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0" name="Legend2"/>
            <p:cNvSpPr>
              <a:spLocks noChangeArrowheads="1"/>
            </p:cNvSpPr>
            <p:nvPr/>
          </p:nvSpPr>
          <p:spPr bwMode="gray">
            <a:xfrm>
              <a:off x="8102604" y="546100"/>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1" name="Legend3"/>
            <p:cNvSpPr>
              <a:spLocks noChangeArrowheads="1"/>
            </p:cNvSpPr>
            <p:nvPr/>
          </p:nvSpPr>
          <p:spPr bwMode="gray">
            <a:xfrm>
              <a:off x="8102604" y="825501"/>
              <a:ext cx="5095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grpSp>
        <p:nvGrpSpPr>
          <p:cNvPr id="92" name="LegendMoons" hidden="1"/>
          <p:cNvGrpSpPr/>
          <p:nvPr userDrawn="1"/>
        </p:nvGrpSpPr>
        <p:grpSpPr bwMode="gray">
          <a:xfrm>
            <a:off x="8100742" y="614047"/>
            <a:ext cx="830430" cy="1306516"/>
            <a:chOff x="7769225" y="250825"/>
            <a:chExt cx="830430" cy="1306516"/>
          </a:xfrm>
        </p:grpSpPr>
        <p:grpSp>
          <p:nvGrpSpPr>
            <p:cNvPr id="93" name="MoonLegend1"/>
            <p:cNvGrpSpPr>
              <a:grpSpLocks noChangeAspect="1"/>
            </p:cNvGrpSpPr>
            <p:nvPr>
              <p:custDataLst>
                <p:tags r:id="rId8"/>
              </p:custDataLst>
            </p:nvPr>
          </p:nvGrpSpPr>
          <p:grpSpPr bwMode="gray">
            <a:xfrm>
              <a:off x="7769225" y="250825"/>
              <a:ext cx="209550" cy="209551"/>
              <a:chOff x="4533" y="183"/>
              <a:chExt cx="144" cy="144"/>
            </a:xfrm>
          </p:grpSpPr>
          <p:sp>
            <p:nvSpPr>
              <p:cNvPr id="11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4" name="MoonLegend2"/>
            <p:cNvGrpSpPr>
              <a:grpSpLocks noChangeAspect="1"/>
            </p:cNvGrpSpPr>
            <p:nvPr>
              <p:custDataLst>
                <p:tags r:id="rId9"/>
              </p:custDataLst>
            </p:nvPr>
          </p:nvGrpSpPr>
          <p:grpSpPr bwMode="gray">
            <a:xfrm>
              <a:off x="7769225" y="525066"/>
              <a:ext cx="209550" cy="209551"/>
              <a:chOff x="1694" y="2044"/>
              <a:chExt cx="160" cy="160"/>
            </a:xfrm>
          </p:grpSpPr>
          <p:sp>
            <p:nvSpPr>
              <p:cNvPr id="10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1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10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10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grpSp>
          <p:nvGrpSpPr>
            <p:cNvPr id="97" name="MoonLegend3"/>
            <p:cNvGrpSpPr>
              <a:grpSpLocks noChangeAspect="1"/>
            </p:cNvGrpSpPr>
            <p:nvPr>
              <p:custDataLst>
                <p:tags r:id="rId12"/>
              </p:custDataLst>
            </p:nvPr>
          </p:nvGrpSpPr>
          <p:grpSpPr bwMode="gray">
            <a:xfrm>
              <a:off x="7769225" y="799307"/>
              <a:ext cx="209550" cy="209551"/>
              <a:chOff x="4495" y="1198"/>
              <a:chExt cx="160" cy="160"/>
            </a:xfrm>
          </p:grpSpPr>
          <p:sp>
            <p:nvSpPr>
              <p:cNvPr id="10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sp>
            <p:nvSpPr>
              <p:cNvPr id="10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aseline="0" dirty="0">
                  <a:latin typeface="+mn-lt"/>
                  <a:ea typeface="+mn-ea"/>
                </a:endParaRPr>
              </a:p>
            </p:txBody>
          </p:sp>
        </p:grpSp>
        <p:sp>
          <p:nvSpPr>
            <p:cNvPr id="98" name="Legend1"/>
            <p:cNvSpPr>
              <a:spLocks noChangeArrowheads="1"/>
            </p:cNvSpPr>
            <p:nvPr/>
          </p:nvSpPr>
          <p:spPr bwMode="gray">
            <a:xfrm>
              <a:off x="8089900" y="2635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99" name="Legend2"/>
            <p:cNvSpPr>
              <a:spLocks noChangeArrowheads="1"/>
            </p:cNvSpPr>
            <p:nvPr/>
          </p:nvSpPr>
          <p:spPr bwMode="gray">
            <a:xfrm>
              <a:off x="8089900" y="5381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0" name="Legend3"/>
            <p:cNvSpPr>
              <a:spLocks noChangeArrowheads="1"/>
            </p:cNvSpPr>
            <p:nvPr/>
          </p:nvSpPr>
          <p:spPr bwMode="gray">
            <a:xfrm>
              <a:off x="8089900" y="8128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1" name="Legend4"/>
            <p:cNvSpPr>
              <a:spLocks noChangeArrowheads="1"/>
            </p:cNvSpPr>
            <p:nvPr/>
          </p:nvSpPr>
          <p:spPr bwMode="gray">
            <a:xfrm>
              <a:off x="8089900" y="10842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sp>
          <p:nvSpPr>
            <p:cNvPr id="102" name="Legend5"/>
            <p:cNvSpPr>
              <a:spLocks noChangeArrowheads="1"/>
            </p:cNvSpPr>
            <p:nvPr/>
          </p:nvSpPr>
          <p:spPr bwMode="gray">
            <a:xfrm>
              <a:off x="8089900" y="13604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baseline="0" dirty="0">
                  <a:latin typeface="+mn-lt"/>
                  <a:ea typeface="+mn-ea"/>
                </a:rPr>
                <a:t>Legend</a:t>
              </a:r>
            </a:p>
          </p:txBody>
        </p:sp>
      </p:grpSp>
    </p:spTree>
    <p:extLst>
      <p:ext uri="{BB962C8B-B14F-4D97-AF65-F5344CB8AC3E}">
        <p14:creationId xmlns:p14="http://schemas.microsoft.com/office/powerpoint/2010/main" val="30179245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Lst>
  <p:hf hdr="0" ftr="0" dt="0"/>
  <p:txStyles>
    <p:titleStyle>
      <a:lvl1pPr algn="l" defTabSz="913526" rtl="0" eaLnBrk="1" fontAlgn="base" hangingPunct="1">
        <a:spcBef>
          <a:spcPct val="0"/>
        </a:spcBef>
        <a:spcAft>
          <a:spcPct val="0"/>
        </a:spcAft>
        <a:tabLst>
          <a:tab pos="275353" algn="l"/>
        </a:tabLst>
        <a:defRPr sz="2000" b="0" baseline="0">
          <a:solidFill>
            <a:schemeClr val="tx2"/>
          </a:solidFill>
          <a:latin typeface="+mj-lt"/>
          <a:ea typeface="Arial Unicode MS" pitchFamily="34" charset="-128"/>
          <a:cs typeface="Arial Unicode MS" pitchFamily="34" charset="-128"/>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ea typeface="Arial Unicode MS" pitchFamily="34" charset="-128"/>
          <a:cs typeface="Arial Unicode MS" pitchFamily="34" charset="-128"/>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0">
          <p15:clr>
            <a:srgbClr val="F26B43"/>
          </p15:clr>
        </p15:guide>
        <p15:guide id="3" orient="horz" pos="38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8101F95-F6EB-4F01-B3D7-DA085F3B2BD5}"/>
              </a:ext>
            </a:extLst>
          </p:cNvPr>
          <p:cNvSpPr>
            <a:spLocks noGrp="1"/>
          </p:cNvSpPr>
          <p:nvPr>
            <p:ph type="ctrTitle"/>
          </p:nvPr>
        </p:nvSpPr>
        <p:spPr>
          <a:xfrm>
            <a:off x="685800" y="1732380"/>
            <a:ext cx="7772400" cy="1470025"/>
          </a:xfrm>
        </p:spPr>
        <p:txBody>
          <a:bodyPr/>
          <a:lstStyle/>
          <a:p>
            <a:r>
              <a:rPr lang="en-US" dirty="0"/>
              <a:t>Anomaly Detection &amp; Hot Spotting – UI</a:t>
            </a:r>
          </a:p>
        </p:txBody>
      </p:sp>
      <p:sp>
        <p:nvSpPr>
          <p:cNvPr id="9" name="Subtitle 8">
            <a:extLst>
              <a:ext uri="{FF2B5EF4-FFF2-40B4-BE49-F238E27FC236}">
                <a16:creationId xmlns:a16="http://schemas.microsoft.com/office/drawing/2014/main" id="{735A4AA5-A145-476B-B95F-4786E3581648}"/>
              </a:ext>
            </a:extLst>
          </p:cNvPr>
          <p:cNvSpPr>
            <a:spLocks noGrp="1"/>
          </p:cNvSpPr>
          <p:nvPr>
            <p:ph type="subTitle" idx="1"/>
          </p:nvPr>
        </p:nvSpPr>
        <p:spPr>
          <a:xfrm>
            <a:off x="1371600" y="3429000"/>
            <a:ext cx="6400800" cy="1752600"/>
          </a:xfrm>
        </p:spPr>
        <p:txBody>
          <a:bodyPr/>
          <a:lstStyle/>
          <a:p>
            <a:r>
              <a:rPr lang="en-US" sz="2000" b="1" dirty="0"/>
              <a:t>October 5, 2020</a:t>
            </a:r>
            <a:endParaRPr 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Technical Requirements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sp>
        <p:nvSpPr>
          <p:cNvPr id="9" name="TextBox 8">
            <a:extLst>
              <a:ext uri="{FF2B5EF4-FFF2-40B4-BE49-F238E27FC236}">
                <a16:creationId xmlns:a16="http://schemas.microsoft.com/office/drawing/2014/main" id="{E6C1B556-A370-4CF2-9B8B-2E81B2B91E9B}"/>
              </a:ext>
            </a:extLst>
          </p:cNvPr>
          <p:cNvSpPr txBox="1"/>
          <p:nvPr/>
        </p:nvSpPr>
        <p:spPr>
          <a:xfrm>
            <a:off x="264054" y="1352264"/>
            <a:ext cx="8242900" cy="2468368"/>
          </a:xfrm>
          <a:prstGeom prst="rect">
            <a:avLst/>
          </a:prstGeom>
          <a:noFill/>
        </p:spPr>
        <p:txBody>
          <a:bodyPr wrap="square" rtlCol="0">
            <a:spAutoFit/>
          </a:bodyPr>
          <a:lstStyle/>
          <a:p>
            <a:pPr marL="457200" indent="-457200">
              <a:lnSpc>
                <a:spcPct val="200000"/>
              </a:lnSpc>
              <a:buFont typeface="+mj-lt"/>
              <a:buAutoNum type="arabicPeriod"/>
            </a:pPr>
            <a:r>
              <a:rPr lang="en-US" sz="2000" dirty="0"/>
              <a:t>Notifications – NodeJS Web Application</a:t>
            </a:r>
          </a:p>
          <a:p>
            <a:pPr marL="457200" indent="-457200">
              <a:lnSpc>
                <a:spcPct val="200000"/>
              </a:lnSpc>
              <a:buFont typeface="+mj-lt"/>
              <a:buAutoNum type="arabicPeriod"/>
            </a:pPr>
            <a:r>
              <a:rPr lang="en-US" sz="2000" dirty="0"/>
              <a:t>Use Case Specific Landing Pages – Tableau (Portal Pages)</a:t>
            </a:r>
          </a:p>
          <a:p>
            <a:pPr marL="457200" indent="-457200">
              <a:lnSpc>
                <a:spcPct val="200000"/>
              </a:lnSpc>
              <a:buFont typeface="+mj-lt"/>
              <a:buAutoNum type="arabicPeriod"/>
            </a:pPr>
            <a:r>
              <a:rPr lang="en-US" sz="2000" dirty="0"/>
              <a:t>Open / Close Anomalies – Custom Tableau Controls</a:t>
            </a:r>
          </a:p>
          <a:p>
            <a:pPr marL="457200" indent="-457200">
              <a:lnSpc>
                <a:spcPct val="200000"/>
              </a:lnSpc>
              <a:buFont typeface="+mj-lt"/>
              <a:buAutoNum type="arabicPeriod"/>
            </a:pPr>
            <a:r>
              <a:rPr lang="en-US" sz="2000" dirty="0"/>
              <a:t>Anomalies Dashboards - Tableau</a:t>
            </a:r>
          </a:p>
        </p:txBody>
      </p:sp>
    </p:spTree>
    <p:extLst>
      <p:ext uri="{BB962C8B-B14F-4D97-AF65-F5344CB8AC3E}">
        <p14:creationId xmlns:p14="http://schemas.microsoft.com/office/powerpoint/2010/main" val="3095835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Notifications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3"/>
          <a:stretch>
            <a:fillRect/>
          </a:stretch>
        </p:blipFill>
        <p:spPr>
          <a:xfrm>
            <a:off x="5663750" y="983478"/>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2997642" y="1924216"/>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78AF872D-5B7B-417C-BA20-72D78E8A6BAE}"/>
              </a:ext>
            </a:extLst>
          </p:cNvPr>
          <p:cNvSpPr txBox="1"/>
          <p:nvPr/>
        </p:nvSpPr>
        <p:spPr>
          <a:xfrm>
            <a:off x="151379" y="3077056"/>
            <a:ext cx="5349134" cy="954107"/>
          </a:xfrm>
          <a:prstGeom prst="rect">
            <a:avLst/>
          </a:prstGeom>
          <a:noFill/>
        </p:spPr>
        <p:txBody>
          <a:bodyPr wrap="square" rtlCol="0">
            <a:spAutoFit/>
          </a:bodyPr>
          <a:lstStyle/>
          <a:p>
            <a:r>
              <a:rPr lang="en-US" sz="1400" dirty="0"/>
              <a:t>Notification system is important to promptly alert business owners of the set of signals, associated with their use case, deviating from expectations.  For example, business owner receives weekly notification of anomalous signals.</a:t>
            </a:r>
          </a:p>
        </p:txBody>
      </p:sp>
      <p:sp>
        <p:nvSpPr>
          <p:cNvPr id="19" name="TextBox 18">
            <a:extLst>
              <a:ext uri="{FF2B5EF4-FFF2-40B4-BE49-F238E27FC236}">
                <a16:creationId xmlns:a16="http://schemas.microsoft.com/office/drawing/2014/main" id="{CC11445D-05A8-4BB2-AC97-066570108728}"/>
              </a:ext>
            </a:extLst>
          </p:cNvPr>
          <p:cNvSpPr txBox="1"/>
          <p:nvPr/>
        </p:nvSpPr>
        <p:spPr>
          <a:xfrm>
            <a:off x="3079260" y="1097038"/>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4"/>
          <a:stretch>
            <a:fillRect/>
          </a:stretch>
        </p:blipFill>
        <p:spPr>
          <a:xfrm>
            <a:off x="223099" y="954742"/>
            <a:ext cx="2609992" cy="1983594"/>
          </a:xfrm>
          <a:prstGeom prst="rect">
            <a:avLst/>
          </a:prstGeom>
        </p:spPr>
      </p:pic>
    </p:spTree>
    <p:extLst>
      <p:ext uri="{BB962C8B-B14F-4D97-AF65-F5344CB8AC3E}">
        <p14:creationId xmlns:p14="http://schemas.microsoft.com/office/powerpoint/2010/main" val="1854389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Use Case Specific Landing Page</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1" name="Picture 10" descr="A picture containing clock&#10;&#10;Description automatically generated">
            <a:extLst>
              <a:ext uri="{FF2B5EF4-FFF2-40B4-BE49-F238E27FC236}">
                <a16:creationId xmlns:a16="http://schemas.microsoft.com/office/drawing/2014/main" id="{9EE47010-3771-47D9-A5C1-802B13C6E86B}"/>
              </a:ext>
            </a:extLst>
          </p:cNvPr>
          <p:cNvPicPr>
            <a:picLocks noChangeAspect="1"/>
          </p:cNvPicPr>
          <p:nvPr/>
        </p:nvPicPr>
        <p:blipFill>
          <a:blip r:embed="rId3"/>
          <a:stretch>
            <a:fillRect/>
          </a:stretch>
        </p:blipFill>
        <p:spPr>
          <a:xfrm>
            <a:off x="2690530" y="3581425"/>
            <a:ext cx="2809983" cy="2816571"/>
          </a:xfrm>
          <a:prstGeom prst="rect">
            <a:avLst/>
          </a:prstGeom>
        </p:spPr>
      </p:pic>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4"/>
          <a:stretch>
            <a:fillRect/>
          </a:stretch>
        </p:blipFill>
        <p:spPr>
          <a:xfrm>
            <a:off x="5663750" y="983478"/>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2997642" y="1924216"/>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78AF872D-5B7B-417C-BA20-72D78E8A6BAE}"/>
              </a:ext>
            </a:extLst>
          </p:cNvPr>
          <p:cNvSpPr txBox="1"/>
          <p:nvPr/>
        </p:nvSpPr>
        <p:spPr>
          <a:xfrm>
            <a:off x="151379" y="3077056"/>
            <a:ext cx="2450543" cy="2031325"/>
          </a:xfrm>
          <a:prstGeom prst="rect">
            <a:avLst/>
          </a:prstGeom>
          <a:noFill/>
        </p:spPr>
        <p:txBody>
          <a:bodyPr wrap="square" rtlCol="0">
            <a:spAutoFit/>
          </a:bodyPr>
          <a:lstStyle/>
          <a:p>
            <a:r>
              <a:rPr lang="en-US" sz="1400" dirty="0"/>
              <a:t>Notification system is important to promptly alert business owners of the set of signals, associated with their use case, deviating from expectations.  For example, business owner receives weekly notification of anomalous signals.</a:t>
            </a:r>
          </a:p>
        </p:txBody>
      </p:sp>
      <p:sp>
        <p:nvSpPr>
          <p:cNvPr id="19" name="TextBox 18">
            <a:extLst>
              <a:ext uri="{FF2B5EF4-FFF2-40B4-BE49-F238E27FC236}">
                <a16:creationId xmlns:a16="http://schemas.microsoft.com/office/drawing/2014/main" id="{CC11445D-05A8-4BB2-AC97-066570108728}"/>
              </a:ext>
            </a:extLst>
          </p:cNvPr>
          <p:cNvSpPr txBox="1"/>
          <p:nvPr/>
        </p:nvSpPr>
        <p:spPr>
          <a:xfrm>
            <a:off x="3079260" y="1097038"/>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cxnSp>
        <p:nvCxnSpPr>
          <p:cNvPr id="21" name="Straight Arrow Connector 20">
            <a:extLst>
              <a:ext uri="{FF2B5EF4-FFF2-40B4-BE49-F238E27FC236}">
                <a16:creationId xmlns:a16="http://schemas.microsoft.com/office/drawing/2014/main" id="{85D5C2EE-DCDC-4BBF-BE19-3F15AF6682D7}"/>
              </a:ext>
            </a:extLst>
          </p:cNvPr>
          <p:cNvCxnSpPr>
            <a:cxnSpLocks/>
          </p:cNvCxnSpPr>
          <p:nvPr/>
        </p:nvCxnSpPr>
        <p:spPr>
          <a:xfrm flipH="1">
            <a:off x="5095940" y="2751395"/>
            <a:ext cx="835733" cy="764154"/>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F4C1DFB6-AA73-4B08-B8AD-4A134ADBB944}"/>
              </a:ext>
            </a:extLst>
          </p:cNvPr>
          <p:cNvCxnSpPr>
            <a:cxnSpLocks/>
          </p:cNvCxnSpPr>
          <p:nvPr/>
        </p:nvCxnSpPr>
        <p:spPr>
          <a:xfrm flipV="1">
            <a:off x="5366644" y="3302788"/>
            <a:ext cx="701679" cy="64357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5"/>
          <a:stretch>
            <a:fillRect/>
          </a:stretch>
        </p:blipFill>
        <p:spPr>
          <a:xfrm>
            <a:off x="223099" y="954742"/>
            <a:ext cx="2609992" cy="1983594"/>
          </a:xfrm>
          <a:prstGeom prst="rect">
            <a:avLst/>
          </a:prstGeom>
        </p:spPr>
      </p:pic>
    </p:spTree>
    <p:extLst>
      <p:ext uri="{BB962C8B-B14F-4D97-AF65-F5344CB8AC3E}">
        <p14:creationId xmlns:p14="http://schemas.microsoft.com/office/powerpoint/2010/main" val="1090156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800" dirty="0"/>
              <a:t>Open / Close Anomalies</a:t>
            </a:r>
            <a:endParaRPr lang="en-US" sz="20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pic>
        <p:nvPicPr>
          <p:cNvPr id="11" name="Picture 10" descr="A picture containing clock&#10;&#10;Description automatically generated">
            <a:extLst>
              <a:ext uri="{FF2B5EF4-FFF2-40B4-BE49-F238E27FC236}">
                <a16:creationId xmlns:a16="http://schemas.microsoft.com/office/drawing/2014/main" id="{9EE47010-3771-47D9-A5C1-802B13C6E86B}"/>
              </a:ext>
            </a:extLst>
          </p:cNvPr>
          <p:cNvPicPr>
            <a:picLocks noChangeAspect="1"/>
          </p:cNvPicPr>
          <p:nvPr/>
        </p:nvPicPr>
        <p:blipFill>
          <a:blip r:embed="rId3"/>
          <a:stretch>
            <a:fillRect/>
          </a:stretch>
        </p:blipFill>
        <p:spPr>
          <a:xfrm>
            <a:off x="2690530" y="3581425"/>
            <a:ext cx="2809983" cy="2816571"/>
          </a:xfrm>
          <a:prstGeom prst="rect">
            <a:avLst/>
          </a:prstGeom>
        </p:spPr>
      </p:pic>
      <p:pic>
        <p:nvPicPr>
          <p:cNvPr id="12" name="Picture 11" descr="A picture containing sitting, flower, bird, remote&#10;&#10;Description automatically generated">
            <a:extLst>
              <a:ext uri="{FF2B5EF4-FFF2-40B4-BE49-F238E27FC236}">
                <a16:creationId xmlns:a16="http://schemas.microsoft.com/office/drawing/2014/main" id="{02000B8D-9453-4D92-8DC2-C10C8A92BBF2}"/>
              </a:ext>
            </a:extLst>
          </p:cNvPr>
          <p:cNvPicPr>
            <a:picLocks noChangeAspect="1"/>
          </p:cNvPicPr>
          <p:nvPr/>
        </p:nvPicPr>
        <p:blipFill>
          <a:blip r:embed="rId4"/>
          <a:stretch>
            <a:fillRect/>
          </a:stretch>
        </p:blipFill>
        <p:spPr>
          <a:xfrm>
            <a:off x="5663750" y="983478"/>
            <a:ext cx="2898591" cy="2707251"/>
          </a:xfrm>
          <a:prstGeom prst="rect">
            <a:avLst/>
          </a:prstGeom>
        </p:spPr>
      </p:pic>
      <p:cxnSp>
        <p:nvCxnSpPr>
          <p:cNvPr id="13" name="Straight Arrow Connector 12">
            <a:extLst>
              <a:ext uri="{FF2B5EF4-FFF2-40B4-BE49-F238E27FC236}">
                <a16:creationId xmlns:a16="http://schemas.microsoft.com/office/drawing/2014/main" id="{E59CF8E6-05E5-477E-BB65-05C81C7A99EC}"/>
              </a:ext>
            </a:extLst>
          </p:cNvPr>
          <p:cNvCxnSpPr>
            <a:cxnSpLocks/>
          </p:cNvCxnSpPr>
          <p:nvPr/>
        </p:nvCxnSpPr>
        <p:spPr>
          <a:xfrm>
            <a:off x="2997642" y="1924216"/>
            <a:ext cx="2502871" cy="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78AF872D-5B7B-417C-BA20-72D78E8A6BAE}"/>
              </a:ext>
            </a:extLst>
          </p:cNvPr>
          <p:cNvSpPr txBox="1"/>
          <p:nvPr/>
        </p:nvSpPr>
        <p:spPr>
          <a:xfrm>
            <a:off x="151379" y="3077056"/>
            <a:ext cx="2313893" cy="2031325"/>
          </a:xfrm>
          <a:prstGeom prst="rect">
            <a:avLst/>
          </a:prstGeom>
          <a:noFill/>
        </p:spPr>
        <p:txBody>
          <a:bodyPr wrap="square" rtlCol="0">
            <a:spAutoFit/>
          </a:bodyPr>
          <a:lstStyle/>
          <a:p>
            <a:r>
              <a:rPr lang="en-US" sz="1400" dirty="0"/>
              <a:t>Notification system is important to promptly alert business owners of the set of signals, associated with their use case, deviating from expectations.  For example, business owner receives weekly notification of anomalous signals.</a:t>
            </a:r>
          </a:p>
        </p:txBody>
      </p:sp>
      <p:sp>
        <p:nvSpPr>
          <p:cNvPr id="19" name="TextBox 18">
            <a:extLst>
              <a:ext uri="{FF2B5EF4-FFF2-40B4-BE49-F238E27FC236}">
                <a16:creationId xmlns:a16="http://schemas.microsoft.com/office/drawing/2014/main" id="{CC11445D-05A8-4BB2-AC97-066570108728}"/>
              </a:ext>
            </a:extLst>
          </p:cNvPr>
          <p:cNvSpPr txBox="1"/>
          <p:nvPr/>
        </p:nvSpPr>
        <p:spPr>
          <a:xfrm>
            <a:off x="3079260" y="1097038"/>
            <a:ext cx="2502871" cy="738664"/>
          </a:xfrm>
          <a:prstGeom prst="rect">
            <a:avLst/>
          </a:prstGeom>
          <a:noFill/>
        </p:spPr>
        <p:txBody>
          <a:bodyPr wrap="square" rtlCol="0">
            <a:spAutoFit/>
          </a:bodyPr>
          <a:lstStyle/>
          <a:p>
            <a:r>
              <a:rPr lang="en-US" sz="1400" dirty="0"/>
              <a:t>Landing page is use case  specific and contains hyper links to the set of anomalous signals</a:t>
            </a:r>
          </a:p>
        </p:txBody>
      </p:sp>
      <p:sp>
        <p:nvSpPr>
          <p:cNvPr id="20" name="TextBox 19">
            <a:extLst>
              <a:ext uri="{FF2B5EF4-FFF2-40B4-BE49-F238E27FC236}">
                <a16:creationId xmlns:a16="http://schemas.microsoft.com/office/drawing/2014/main" id="{E2005642-A823-49B5-A981-3456F84CE247}"/>
              </a:ext>
            </a:extLst>
          </p:cNvPr>
          <p:cNvSpPr txBox="1"/>
          <p:nvPr/>
        </p:nvSpPr>
        <p:spPr>
          <a:xfrm>
            <a:off x="5717483" y="4092719"/>
            <a:ext cx="3227548" cy="2031325"/>
          </a:xfrm>
          <a:prstGeom prst="rect">
            <a:avLst/>
          </a:prstGeom>
          <a:noFill/>
        </p:spPr>
        <p:txBody>
          <a:bodyPr wrap="square" rtlCol="0">
            <a:spAutoFit/>
          </a:bodyPr>
          <a:lstStyle/>
          <a:p>
            <a:r>
              <a:rPr lang="en-US" sz="1400" dirty="0"/>
              <a:t>Each anomalous signal has detailed plots and annotations so that the business user can determine if further analysis is required.   Feedback would be required from the user to determine if the detected anomaly should continue to remain “open” for additional scrutiny.  If not, the anomaly no longer needs attention from the business user.</a:t>
            </a:r>
          </a:p>
        </p:txBody>
      </p:sp>
      <p:cxnSp>
        <p:nvCxnSpPr>
          <p:cNvPr id="21" name="Straight Arrow Connector 20">
            <a:extLst>
              <a:ext uri="{FF2B5EF4-FFF2-40B4-BE49-F238E27FC236}">
                <a16:creationId xmlns:a16="http://schemas.microsoft.com/office/drawing/2014/main" id="{85D5C2EE-DCDC-4BBF-BE19-3F15AF6682D7}"/>
              </a:ext>
            </a:extLst>
          </p:cNvPr>
          <p:cNvCxnSpPr>
            <a:cxnSpLocks/>
          </p:cNvCxnSpPr>
          <p:nvPr/>
        </p:nvCxnSpPr>
        <p:spPr>
          <a:xfrm flipH="1">
            <a:off x="5095940" y="2751395"/>
            <a:ext cx="835733" cy="764154"/>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F4C1DFB6-AA73-4B08-B8AD-4A134ADBB944}"/>
              </a:ext>
            </a:extLst>
          </p:cNvPr>
          <p:cNvCxnSpPr>
            <a:cxnSpLocks/>
          </p:cNvCxnSpPr>
          <p:nvPr/>
        </p:nvCxnSpPr>
        <p:spPr>
          <a:xfrm flipV="1">
            <a:off x="5366644" y="3302788"/>
            <a:ext cx="701679" cy="643570"/>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AB35629D-F17D-47A3-A99B-727E6AC19974}"/>
              </a:ext>
            </a:extLst>
          </p:cNvPr>
          <p:cNvPicPr>
            <a:picLocks noChangeAspect="1"/>
          </p:cNvPicPr>
          <p:nvPr/>
        </p:nvPicPr>
        <p:blipFill>
          <a:blip r:embed="rId5"/>
          <a:stretch>
            <a:fillRect/>
          </a:stretch>
        </p:blipFill>
        <p:spPr>
          <a:xfrm>
            <a:off x="223099" y="954742"/>
            <a:ext cx="2609992" cy="1983594"/>
          </a:xfrm>
          <a:prstGeom prst="rect">
            <a:avLst/>
          </a:prstGeom>
        </p:spPr>
      </p:pic>
      <p:cxnSp>
        <p:nvCxnSpPr>
          <p:cNvPr id="15" name="Straight Arrow Connector 14">
            <a:extLst>
              <a:ext uri="{FF2B5EF4-FFF2-40B4-BE49-F238E27FC236}">
                <a16:creationId xmlns:a16="http://schemas.microsoft.com/office/drawing/2014/main" id="{B76E62B0-54B2-48C9-82E9-F9D6604803F6}"/>
              </a:ext>
            </a:extLst>
          </p:cNvPr>
          <p:cNvCxnSpPr>
            <a:cxnSpLocks/>
          </p:cNvCxnSpPr>
          <p:nvPr/>
        </p:nvCxnSpPr>
        <p:spPr>
          <a:xfrm>
            <a:off x="5015804" y="5726175"/>
            <a:ext cx="1052519" cy="463745"/>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7569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74CFAD4-FA52-4FE9-9DB6-A5C82E2C9143}"/>
              </a:ext>
            </a:extLst>
          </p:cNvPr>
          <p:cNvSpPr>
            <a:spLocks noGrp="1"/>
          </p:cNvSpPr>
          <p:nvPr>
            <p:ph type="sldNum" sz="quarter" idx="11"/>
          </p:nvPr>
        </p:nvSpPr>
        <p:spPr/>
        <p:txBody>
          <a:bodyPr/>
          <a:lstStyle/>
          <a:p>
            <a:fld id="{11254D30-2F06-493F-84DA-090E0BFBAB35}" type="slidenum">
              <a:rPr lang="en-US" altLang="en-US" smtClean="0"/>
              <a:pPr/>
              <a:t>6</a:t>
            </a:fld>
            <a:endParaRPr lang="en-US" altLang="en-US" dirty="0"/>
          </a:p>
        </p:txBody>
      </p:sp>
      <p:pic>
        <p:nvPicPr>
          <p:cNvPr id="26626" name="Picture 1">
            <a:extLst>
              <a:ext uri="{FF2B5EF4-FFF2-40B4-BE49-F238E27FC236}">
                <a16:creationId xmlns:a16="http://schemas.microsoft.com/office/drawing/2014/main" id="{8FEFC0BB-66C2-4613-A2B6-E707591E87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409" y="1146235"/>
            <a:ext cx="8817182" cy="5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D79270E6-A0DB-407C-82E3-67A0E5DB0776}"/>
              </a:ext>
            </a:extLst>
          </p:cNvPr>
          <p:cNvSpPr>
            <a:spLocks noGrp="1"/>
          </p:cNvSpPr>
          <p:nvPr>
            <p:ph type="title"/>
          </p:nvPr>
        </p:nvSpPr>
        <p:spPr>
          <a:xfrm>
            <a:off x="152403" y="146144"/>
            <a:ext cx="6884391" cy="581705"/>
          </a:xfrm>
        </p:spPr>
        <p:txBody>
          <a:bodyPr>
            <a:noAutofit/>
          </a:bodyPr>
          <a:lstStyle/>
          <a:p>
            <a:r>
              <a:rPr lang="en-US" sz="2800" dirty="0"/>
              <a:t>Dashboard Wireframe</a:t>
            </a:r>
            <a:endParaRPr lang="en-US" sz="2000" i="1" dirty="0"/>
          </a:p>
        </p:txBody>
      </p:sp>
    </p:spTree>
    <p:extLst>
      <p:ext uri="{BB962C8B-B14F-4D97-AF65-F5344CB8AC3E}">
        <p14:creationId xmlns:p14="http://schemas.microsoft.com/office/powerpoint/2010/main" val="699572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3CBA0-31DC-4F76-852C-CF89E50F2438}"/>
              </a:ext>
            </a:extLst>
          </p:cNvPr>
          <p:cNvSpPr>
            <a:spLocks noGrp="1"/>
          </p:cNvSpPr>
          <p:nvPr>
            <p:ph type="title"/>
          </p:nvPr>
        </p:nvSpPr>
        <p:spPr>
          <a:xfrm>
            <a:off x="190340" y="150675"/>
            <a:ext cx="6578723" cy="615553"/>
          </a:xfrm>
        </p:spPr>
        <p:txBody>
          <a:bodyPr/>
          <a:lstStyle/>
          <a:p>
            <a:r>
              <a:rPr lang="en-US" sz="3600" dirty="0"/>
              <a:t>Key Requirements</a:t>
            </a:r>
            <a:endParaRPr lang="en-US" sz="3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ECF3D5A-06CE-4082-BEC2-DD6AC345C9A8}"/>
              </a:ext>
            </a:extLst>
          </p:cNvPr>
          <p:cNvSpPr/>
          <p:nvPr/>
        </p:nvSpPr>
        <p:spPr>
          <a:xfrm>
            <a:off x="766713" y="1901025"/>
            <a:ext cx="7459884" cy="4247317"/>
          </a:xfrm>
          <a:prstGeom prst="rect">
            <a:avLst/>
          </a:prstGeom>
        </p:spPr>
        <p:txBody>
          <a:bodyPr wrap="square">
            <a:spAutoFit/>
          </a:bodyPr>
          <a:lstStyle/>
          <a:p>
            <a:pPr marL="285750" indent="-285750">
              <a:buFont typeface="Wingdings" panose="05000000000000000000" pitchFamily="2" charset="2"/>
              <a:buChar char="§"/>
            </a:pPr>
            <a:r>
              <a:rPr lang="en-US" dirty="0"/>
              <a:t>Notification scheme; the business team would require a notification when to check the anomaly detection platform</a:t>
            </a:r>
          </a:p>
          <a:p>
            <a:pPr marL="285750" indent="-285750">
              <a:buFont typeface="Wingdings" panose="05000000000000000000" pitchFamily="2" charset="2"/>
              <a:buChar char="§"/>
            </a:pPr>
            <a:r>
              <a:rPr lang="en-US" dirty="0"/>
              <a:t>Each use case and corresponding business team would have their own specific landing/summary page as each set of anomalies is different</a:t>
            </a:r>
          </a:p>
          <a:p>
            <a:pPr marL="285750" indent="-285750">
              <a:buFont typeface="Wingdings" panose="05000000000000000000" pitchFamily="2" charset="2"/>
              <a:buChar char="§"/>
            </a:pPr>
            <a:r>
              <a:rPr lang="en-US" dirty="0"/>
              <a:t>The landing/summary page must be dynamic; the set of anomalies would be automatically generated based on the latest run of the anomaly detection algorithms.  </a:t>
            </a:r>
          </a:p>
          <a:p>
            <a:pPr marL="285750" indent="-285750">
              <a:buFont typeface="Wingdings" panose="05000000000000000000" pitchFamily="2" charset="2"/>
              <a:buChar char="§"/>
            </a:pPr>
            <a:r>
              <a:rPr lang="en-US" dirty="0"/>
              <a:t>Feedback from the user should be instantaneously available to update the landing/summary page</a:t>
            </a:r>
          </a:p>
          <a:p>
            <a:pPr marL="285750" indent="-285750">
              <a:buFont typeface="Wingdings" panose="05000000000000000000" pitchFamily="2" charset="2"/>
              <a:buChar char="§"/>
            </a:pPr>
            <a:r>
              <a:rPr lang="en-US" dirty="0"/>
              <a:t>Platform must be able to render high quality figures and enable algorithmic annotations of the figures</a:t>
            </a:r>
          </a:p>
          <a:p>
            <a:pPr marL="285750" indent="-285750">
              <a:buFont typeface="Wingdings" panose="05000000000000000000" pitchFamily="2" charset="2"/>
              <a:buChar char="§"/>
            </a:pPr>
            <a:r>
              <a:rPr lang="en-US" dirty="0"/>
              <a:t>User Interface will be lay on top of back end infrastructure to save anomaly detection algorithm output as well as user feedback</a:t>
            </a:r>
          </a:p>
          <a:p>
            <a:pPr marL="285750" indent="-285750">
              <a:buFont typeface="Wingdings" panose="05000000000000000000" pitchFamily="2" charset="2"/>
              <a:buChar char="§"/>
            </a:pPr>
            <a:r>
              <a:rPr lang="en-US" dirty="0"/>
              <a:t>Quick turnaround time for AA </a:t>
            </a:r>
            <a:r>
              <a:rPr lang="en-US" dirty="0" err="1"/>
              <a:t>CoE</a:t>
            </a:r>
            <a:r>
              <a:rPr lang="en-US" dirty="0"/>
              <a:t> to incorporate an additional set of user specified metrics into the set of metrics </a:t>
            </a:r>
            <a:r>
              <a:rPr lang="en-US"/>
              <a:t>being monitored</a:t>
            </a:r>
            <a:endParaRPr lang="en-US" dirty="0"/>
          </a:p>
        </p:txBody>
      </p:sp>
      <p:sp>
        <p:nvSpPr>
          <p:cNvPr id="5" name="Rectangle 4">
            <a:extLst>
              <a:ext uri="{FF2B5EF4-FFF2-40B4-BE49-F238E27FC236}">
                <a16:creationId xmlns:a16="http://schemas.microsoft.com/office/drawing/2014/main" id="{57FE2E86-1F98-4B5C-AE63-DA8C2DB4845D}"/>
              </a:ext>
            </a:extLst>
          </p:cNvPr>
          <p:cNvSpPr/>
          <p:nvPr/>
        </p:nvSpPr>
        <p:spPr>
          <a:xfrm>
            <a:off x="334341" y="1089974"/>
            <a:ext cx="8324627" cy="646331"/>
          </a:xfrm>
          <a:prstGeom prst="rect">
            <a:avLst/>
          </a:prstGeom>
        </p:spPr>
        <p:txBody>
          <a:bodyPr wrap="square">
            <a:spAutoFit/>
          </a:bodyPr>
          <a:lstStyle/>
          <a:p>
            <a:r>
              <a:rPr lang="en-US" dirty="0"/>
              <a:t>There are several requirements with the overall Anomaly Detection platform in order to deliver a successful platform to the business team:</a:t>
            </a:r>
          </a:p>
        </p:txBody>
      </p:sp>
    </p:spTree>
    <p:extLst>
      <p:ext uri="{BB962C8B-B14F-4D97-AF65-F5344CB8AC3E}">
        <p14:creationId xmlns:p14="http://schemas.microsoft.com/office/powerpoint/2010/main" val="887426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000" dirty="0"/>
              <a:t>Application should contain Use Case specific landing “page” with links to identified anomalies</a:t>
            </a:r>
            <a:endParaRPr lang="en-US" sz="16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grpSp>
        <p:nvGrpSpPr>
          <p:cNvPr id="6" name="Group 5">
            <a:extLst>
              <a:ext uri="{FF2B5EF4-FFF2-40B4-BE49-F238E27FC236}">
                <a16:creationId xmlns:a16="http://schemas.microsoft.com/office/drawing/2014/main" id="{85A58A10-BDDA-4D15-81CF-DFF57702B5AC}"/>
              </a:ext>
            </a:extLst>
          </p:cNvPr>
          <p:cNvGrpSpPr/>
          <p:nvPr/>
        </p:nvGrpSpPr>
        <p:grpSpPr>
          <a:xfrm>
            <a:off x="429370" y="1001783"/>
            <a:ext cx="4325510" cy="4042768"/>
            <a:chOff x="429370" y="1001783"/>
            <a:chExt cx="4325510" cy="4042768"/>
          </a:xfrm>
        </p:grpSpPr>
        <p:sp>
          <p:nvSpPr>
            <p:cNvPr id="3" name="TextBox 2">
              <a:extLst>
                <a:ext uri="{FF2B5EF4-FFF2-40B4-BE49-F238E27FC236}">
                  <a16:creationId xmlns:a16="http://schemas.microsoft.com/office/drawing/2014/main" id="{4058EA89-7675-4535-8105-0F5AB35F88DB}"/>
                </a:ext>
              </a:extLst>
            </p:cNvPr>
            <p:cNvSpPr txBox="1"/>
            <p:nvPr/>
          </p:nvSpPr>
          <p:spPr>
            <a:xfrm>
              <a:off x="505497" y="1338571"/>
              <a:ext cx="806468" cy="251591"/>
            </a:xfrm>
            <a:prstGeom prst="rect">
              <a:avLst/>
            </a:prstGeom>
            <a:noFill/>
            <a:ln w="6350">
              <a:solidFill>
                <a:schemeClr val="tx1"/>
              </a:solidFill>
            </a:ln>
          </p:spPr>
          <p:txBody>
            <a:bodyPr wrap="square" rtlCol="0">
              <a:spAutoFit/>
            </a:bodyPr>
            <a:lstStyle/>
            <a:p>
              <a:r>
                <a:rPr lang="en-US" sz="1050" dirty="0"/>
                <a:t>John Smith</a:t>
              </a:r>
            </a:p>
          </p:txBody>
        </p:sp>
        <p:sp>
          <p:nvSpPr>
            <p:cNvPr id="16" name="TextBox 15">
              <a:extLst>
                <a:ext uri="{FF2B5EF4-FFF2-40B4-BE49-F238E27FC236}">
                  <a16:creationId xmlns:a16="http://schemas.microsoft.com/office/drawing/2014/main" id="{3DDA81F1-0BB9-403E-AA1B-E5F2D1AF74A3}"/>
                </a:ext>
              </a:extLst>
            </p:cNvPr>
            <p:cNvSpPr txBox="1"/>
            <p:nvPr/>
          </p:nvSpPr>
          <p:spPr>
            <a:xfrm>
              <a:off x="1127390" y="1610508"/>
              <a:ext cx="2734733" cy="646331"/>
            </a:xfrm>
            <a:prstGeom prst="rect">
              <a:avLst/>
            </a:prstGeom>
            <a:noFill/>
          </p:spPr>
          <p:txBody>
            <a:bodyPr wrap="square" rtlCol="0">
              <a:spAutoFit/>
            </a:bodyPr>
            <a:lstStyle/>
            <a:p>
              <a:pPr algn="ctr"/>
              <a:r>
                <a:rPr lang="en-US" dirty="0"/>
                <a:t>ER Visits by Hospital and Admitting Diagnosis</a:t>
              </a:r>
            </a:p>
          </p:txBody>
        </p:sp>
        <p:sp>
          <p:nvSpPr>
            <p:cNvPr id="17" name="TextBox 16">
              <a:extLst>
                <a:ext uri="{FF2B5EF4-FFF2-40B4-BE49-F238E27FC236}">
                  <a16:creationId xmlns:a16="http://schemas.microsoft.com/office/drawing/2014/main" id="{D4646FF1-DDAE-44FE-9796-DEDA19D2E2CF}"/>
                </a:ext>
              </a:extLst>
            </p:cNvPr>
            <p:cNvSpPr txBox="1"/>
            <p:nvPr/>
          </p:nvSpPr>
          <p:spPr>
            <a:xfrm>
              <a:off x="1127390" y="2459228"/>
              <a:ext cx="3166314" cy="2585323"/>
            </a:xfrm>
            <a:prstGeom prst="rect">
              <a:avLst/>
            </a:prstGeom>
            <a:noFill/>
          </p:spPr>
          <p:txBody>
            <a:bodyPr wrap="square" rtlCol="0">
              <a:spAutoFit/>
            </a:bodyPr>
            <a:lstStyle/>
            <a:p>
              <a:r>
                <a:rPr lang="en-US" dirty="0"/>
                <a:t>Anomalies to be Viewed:</a:t>
              </a:r>
            </a:p>
            <a:p>
              <a:pPr marL="342900" indent="-342900">
                <a:buAutoNum type="arabicPeriod"/>
              </a:pPr>
              <a:r>
                <a:rPr lang="en-US" u="sng" dirty="0">
                  <a:solidFill>
                    <a:srgbClr val="0070AD"/>
                  </a:solidFill>
                </a:rPr>
                <a:t>Troy Beaumont ER Level 5</a:t>
              </a:r>
            </a:p>
            <a:p>
              <a:pPr marL="342900" indent="-342900">
                <a:buAutoNum type="arabicPeriod"/>
              </a:pPr>
              <a:r>
                <a:rPr lang="en-US" dirty="0"/>
                <a:t>…</a:t>
              </a:r>
            </a:p>
            <a:p>
              <a:pPr marL="342900" indent="-342900">
                <a:buAutoNum type="arabicPeriod"/>
              </a:pPr>
              <a:endParaRPr lang="en-US" dirty="0"/>
            </a:p>
            <a:p>
              <a:r>
                <a:rPr lang="en-US" dirty="0"/>
                <a:t> Anomalies already viewed:</a:t>
              </a:r>
            </a:p>
            <a:p>
              <a:pPr marL="342900" indent="-342900">
                <a:buAutoNum type="arabicPeriod"/>
              </a:pPr>
              <a:r>
                <a:rPr lang="en-US" u="sng" dirty="0">
                  <a:solidFill>
                    <a:srgbClr val="0070AD"/>
                  </a:solidFill>
                </a:rPr>
                <a:t>U of M ER for Septicemia</a:t>
              </a:r>
            </a:p>
            <a:p>
              <a:pPr marL="342900" indent="-342900">
                <a:buAutoNum type="arabicPeriod"/>
              </a:pPr>
              <a:r>
                <a:rPr lang="en-US" dirty="0"/>
                <a:t>…</a:t>
              </a:r>
            </a:p>
            <a:p>
              <a:pPr marL="342900" indent="-342900">
                <a:buAutoNum type="arabicPeriod"/>
              </a:pPr>
              <a:endParaRPr lang="en-US" dirty="0"/>
            </a:p>
            <a:p>
              <a:pPr marL="342900" indent="-342900">
                <a:buAutoNum type="arabicPeriod"/>
              </a:pPr>
              <a:endParaRPr lang="en-US" dirty="0"/>
            </a:p>
          </p:txBody>
        </p:sp>
        <p:sp>
          <p:nvSpPr>
            <p:cNvPr id="18" name="Rectangle 17">
              <a:extLst>
                <a:ext uri="{FF2B5EF4-FFF2-40B4-BE49-F238E27FC236}">
                  <a16:creationId xmlns:a16="http://schemas.microsoft.com/office/drawing/2014/main" id="{06528BDB-76BB-489C-B009-04F99CD437CA}"/>
                </a:ext>
              </a:extLst>
            </p:cNvPr>
            <p:cNvSpPr/>
            <p:nvPr/>
          </p:nvSpPr>
          <p:spPr>
            <a:xfrm>
              <a:off x="429370" y="1281265"/>
              <a:ext cx="4325510" cy="3417955"/>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FD8256-4E19-403F-8B13-CAAB5CC34691}"/>
                </a:ext>
              </a:extLst>
            </p:cNvPr>
            <p:cNvSpPr txBox="1"/>
            <p:nvPr/>
          </p:nvSpPr>
          <p:spPr>
            <a:xfrm>
              <a:off x="429370" y="1001783"/>
              <a:ext cx="4325510" cy="276999"/>
            </a:xfrm>
            <a:prstGeom prst="rect">
              <a:avLst/>
            </a:prstGeom>
            <a:noFill/>
            <a:ln>
              <a:solidFill>
                <a:schemeClr val="tx1"/>
              </a:solidFill>
            </a:ln>
          </p:spPr>
          <p:txBody>
            <a:bodyPr wrap="square" rtlCol="0">
              <a:spAutoFit/>
            </a:bodyPr>
            <a:lstStyle/>
            <a:p>
              <a:r>
                <a:rPr lang="en-US" sz="1200" dirty="0"/>
                <a:t>https://adhs.bcbsm.com/er_1</a:t>
              </a:r>
            </a:p>
          </p:txBody>
        </p:sp>
      </p:grpSp>
    </p:spTree>
    <p:extLst>
      <p:ext uri="{BB962C8B-B14F-4D97-AF65-F5344CB8AC3E}">
        <p14:creationId xmlns:p14="http://schemas.microsoft.com/office/powerpoint/2010/main" val="3468516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04C3-6B3A-4C70-8DBE-01D1E7E516EE}"/>
              </a:ext>
            </a:extLst>
          </p:cNvPr>
          <p:cNvSpPr>
            <a:spLocks noGrp="1"/>
          </p:cNvSpPr>
          <p:nvPr>
            <p:ph type="title"/>
          </p:nvPr>
        </p:nvSpPr>
        <p:spPr>
          <a:xfrm>
            <a:off x="152403" y="146144"/>
            <a:ext cx="6884391" cy="581705"/>
          </a:xfrm>
        </p:spPr>
        <p:txBody>
          <a:bodyPr>
            <a:noAutofit/>
          </a:bodyPr>
          <a:lstStyle/>
          <a:p>
            <a:r>
              <a:rPr lang="en-US" sz="2000" dirty="0"/>
              <a:t>Application should contain Use Case specific landing “page” with links to identified anomalies</a:t>
            </a:r>
            <a:endParaRPr lang="en-US" sz="1600" i="1" dirty="0"/>
          </a:p>
        </p:txBody>
      </p:sp>
      <p:sp>
        <p:nvSpPr>
          <p:cNvPr id="4" name="Footer Placeholder 3">
            <a:extLst>
              <a:ext uri="{FF2B5EF4-FFF2-40B4-BE49-F238E27FC236}">
                <a16:creationId xmlns:a16="http://schemas.microsoft.com/office/drawing/2014/main" id="{908EE87C-B449-45DB-AF3A-207708E59DA4}"/>
              </a:ext>
            </a:extLst>
          </p:cNvPr>
          <p:cNvSpPr>
            <a:spLocks noGrp="1"/>
          </p:cNvSpPr>
          <p:nvPr>
            <p:ph type="ftr" sz="quarter" idx="10"/>
          </p:nvPr>
        </p:nvSpPr>
        <p:spPr>
          <a:xfrm>
            <a:off x="1449617" y="6675437"/>
            <a:ext cx="6400800" cy="365125"/>
          </a:xfrm>
        </p:spPr>
        <p:txBody>
          <a:bodyPr/>
          <a:lstStyle/>
          <a:p>
            <a:pPr>
              <a:defRPr/>
            </a:pPr>
            <a:r>
              <a:rPr lang="en-US" dirty="0"/>
              <a:t>Blue Cross Blue Shield of Michigan and Blue Care Network are nonprofit corporations and independent licensees of the Blue Cross and Blue Shield Association. </a:t>
            </a:r>
          </a:p>
        </p:txBody>
      </p:sp>
      <p:grpSp>
        <p:nvGrpSpPr>
          <p:cNvPr id="6" name="Group 5">
            <a:extLst>
              <a:ext uri="{FF2B5EF4-FFF2-40B4-BE49-F238E27FC236}">
                <a16:creationId xmlns:a16="http://schemas.microsoft.com/office/drawing/2014/main" id="{5C12F73D-C9AD-4BBD-A4C5-06154975B0AF}"/>
              </a:ext>
            </a:extLst>
          </p:cNvPr>
          <p:cNvGrpSpPr/>
          <p:nvPr/>
        </p:nvGrpSpPr>
        <p:grpSpPr>
          <a:xfrm>
            <a:off x="429368" y="1146188"/>
            <a:ext cx="5184252" cy="5198953"/>
            <a:chOff x="429368" y="1146188"/>
            <a:chExt cx="5184252" cy="5198953"/>
          </a:xfrm>
        </p:grpSpPr>
        <p:sp>
          <p:nvSpPr>
            <p:cNvPr id="3" name="TextBox 2">
              <a:extLst>
                <a:ext uri="{FF2B5EF4-FFF2-40B4-BE49-F238E27FC236}">
                  <a16:creationId xmlns:a16="http://schemas.microsoft.com/office/drawing/2014/main" id="{4058EA89-7675-4535-8105-0F5AB35F88DB}"/>
                </a:ext>
              </a:extLst>
            </p:cNvPr>
            <p:cNvSpPr txBox="1"/>
            <p:nvPr/>
          </p:nvSpPr>
          <p:spPr>
            <a:xfrm>
              <a:off x="529350" y="1507186"/>
              <a:ext cx="798517" cy="262025"/>
            </a:xfrm>
            <a:prstGeom prst="rect">
              <a:avLst/>
            </a:prstGeom>
            <a:noFill/>
            <a:ln w="6350">
              <a:solidFill>
                <a:schemeClr val="tx1"/>
              </a:solidFill>
            </a:ln>
          </p:spPr>
          <p:txBody>
            <a:bodyPr wrap="square" rtlCol="0">
              <a:spAutoFit/>
            </a:bodyPr>
            <a:lstStyle/>
            <a:p>
              <a:r>
                <a:rPr lang="en-US" sz="1050" dirty="0"/>
                <a:t>John Smith</a:t>
              </a:r>
            </a:p>
          </p:txBody>
        </p:sp>
        <p:sp>
          <p:nvSpPr>
            <p:cNvPr id="16" name="TextBox 15">
              <a:extLst>
                <a:ext uri="{FF2B5EF4-FFF2-40B4-BE49-F238E27FC236}">
                  <a16:creationId xmlns:a16="http://schemas.microsoft.com/office/drawing/2014/main" id="{3DDA81F1-0BB9-403E-AA1B-E5F2D1AF74A3}"/>
                </a:ext>
              </a:extLst>
            </p:cNvPr>
            <p:cNvSpPr txBox="1"/>
            <p:nvPr/>
          </p:nvSpPr>
          <p:spPr>
            <a:xfrm>
              <a:off x="778379" y="1821213"/>
              <a:ext cx="4486229" cy="369332"/>
            </a:xfrm>
            <a:prstGeom prst="rect">
              <a:avLst/>
            </a:prstGeom>
            <a:noFill/>
          </p:spPr>
          <p:txBody>
            <a:bodyPr wrap="square" rtlCol="0">
              <a:spAutoFit/>
            </a:bodyPr>
            <a:lstStyle/>
            <a:p>
              <a:pPr algn="ctr"/>
              <a:r>
                <a:rPr lang="en-US" dirty="0"/>
                <a:t>ER Visits by Hospital and Admitting Diagnosis</a:t>
              </a:r>
            </a:p>
          </p:txBody>
        </p:sp>
        <p:sp>
          <p:nvSpPr>
            <p:cNvPr id="17" name="TextBox 16">
              <a:extLst>
                <a:ext uri="{FF2B5EF4-FFF2-40B4-BE49-F238E27FC236}">
                  <a16:creationId xmlns:a16="http://schemas.microsoft.com/office/drawing/2014/main" id="{D4646FF1-DDAE-44FE-9796-DEDA19D2E2CF}"/>
                </a:ext>
              </a:extLst>
            </p:cNvPr>
            <p:cNvSpPr txBox="1"/>
            <p:nvPr/>
          </p:nvSpPr>
          <p:spPr>
            <a:xfrm>
              <a:off x="1711976" y="2388652"/>
              <a:ext cx="3166314" cy="369332"/>
            </a:xfrm>
            <a:prstGeom prst="rect">
              <a:avLst/>
            </a:prstGeom>
            <a:noFill/>
          </p:spPr>
          <p:txBody>
            <a:bodyPr wrap="square" rtlCol="0">
              <a:spAutoFit/>
            </a:bodyPr>
            <a:lstStyle/>
            <a:p>
              <a:r>
                <a:rPr lang="en-US" dirty="0"/>
                <a:t>Troy Beaumont ER Level 5:</a:t>
              </a:r>
            </a:p>
          </p:txBody>
        </p:sp>
        <p:sp>
          <p:nvSpPr>
            <p:cNvPr id="18" name="Rectangle 17">
              <a:extLst>
                <a:ext uri="{FF2B5EF4-FFF2-40B4-BE49-F238E27FC236}">
                  <a16:creationId xmlns:a16="http://schemas.microsoft.com/office/drawing/2014/main" id="{06528BDB-76BB-489C-B009-04F99CD437CA}"/>
                </a:ext>
              </a:extLst>
            </p:cNvPr>
            <p:cNvSpPr/>
            <p:nvPr/>
          </p:nvSpPr>
          <p:spPr>
            <a:xfrm>
              <a:off x="429369" y="1423283"/>
              <a:ext cx="5184251" cy="4921858"/>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14A4938-4607-4BD9-9282-64460F4C5FFF}"/>
                </a:ext>
              </a:extLst>
            </p:cNvPr>
            <p:cNvSpPr txBox="1"/>
            <p:nvPr/>
          </p:nvSpPr>
          <p:spPr>
            <a:xfrm>
              <a:off x="4086712" y="2828948"/>
              <a:ext cx="1375834" cy="1384995"/>
            </a:xfrm>
            <a:prstGeom prst="rect">
              <a:avLst/>
            </a:prstGeom>
            <a:noFill/>
          </p:spPr>
          <p:txBody>
            <a:bodyPr wrap="square" rtlCol="0">
              <a:spAutoFit/>
            </a:bodyPr>
            <a:lstStyle/>
            <a:p>
              <a:r>
                <a:rPr lang="en-US" sz="1200" dirty="0"/>
                <a:t>A significant change in trend at the beginning of 2016 has been detected; large shift detected beginning of 2017.</a:t>
              </a:r>
            </a:p>
          </p:txBody>
        </p:sp>
        <p:sp>
          <p:nvSpPr>
            <p:cNvPr id="9" name="TextBox 8">
              <a:extLst>
                <a:ext uri="{FF2B5EF4-FFF2-40B4-BE49-F238E27FC236}">
                  <a16:creationId xmlns:a16="http://schemas.microsoft.com/office/drawing/2014/main" id="{909ACFF3-45F6-40EF-8EBB-08E8067C4F10}"/>
                </a:ext>
              </a:extLst>
            </p:cNvPr>
            <p:cNvSpPr txBox="1"/>
            <p:nvPr/>
          </p:nvSpPr>
          <p:spPr>
            <a:xfrm>
              <a:off x="681435" y="4820917"/>
              <a:ext cx="3890565" cy="307777"/>
            </a:xfrm>
            <a:prstGeom prst="rect">
              <a:avLst/>
            </a:prstGeom>
            <a:noFill/>
          </p:spPr>
          <p:txBody>
            <a:bodyPr wrap="square" rtlCol="0">
              <a:spAutoFit/>
            </a:bodyPr>
            <a:lstStyle/>
            <a:p>
              <a:r>
                <a:rPr lang="en-US" sz="1400" dirty="0"/>
                <a:t>Do not show this signal unless new changes occur:</a:t>
              </a:r>
            </a:p>
          </p:txBody>
        </p:sp>
        <p:sp>
          <p:nvSpPr>
            <p:cNvPr id="10" name="TextBox 9">
              <a:extLst>
                <a:ext uri="{FF2B5EF4-FFF2-40B4-BE49-F238E27FC236}">
                  <a16:creationId xmlns:a16="http://schemas.microsoft.com/office/drawing/2014/main" id="{0F8AB626-E964-42E0-93C7-5D6EF1210112}"/>
                </a:ext>
              </a:extLst>
            </p:cNvPr>
            <p:cNvSpPr txBox="1"/>
            <p:nvPr/>
          </p:nvSpPr>
          <p:spPr>
            <a:xfrm>
              <a:off x="681435" y="5293651"/>
              <a:ext cx="3191860" cy="307777"/>
            </a:xfrm>
            <a:prstGeom prst="rect">
              <a:avLst/>
            </a:prstGeom>
            <a:noFill/>
          </p:spPr>
          <p:txBody>
            <a:bodyPr wrap="square" rtlCol="0">
              <a:spAutoFit/>
            </a:bodyPr>
            <a:lstStyle/>
            <a:p>
              <a:r>
                <a:rPr lang="en-US" sz="1400" dirty="0"/>
                <a:t>Click to export IE Query for this data:</a:t>
              </a:r>
            </a:p>
          </p:txBody>
        </p:sp>
        <p:sp>
          <p:nvSpPr>
            <p:cNvPr id="11" name="TextBox 10">
              <a:extLst>
                <a:ext uri="{FF2B5EF4-FFF2-40B4-BE49-F238E27FC236}">
                  <a16:creationId xmlns:a16="http://schemas.microsoft.com/office/drawing/2014/main" id="{F432AEAC-3795-402D-A253-B42243EE1CD3}"/>
                </a:ext>
              </a:extLst>
            </p:cNvPr>
            <p:cNvSpPr txBox="1"/>
            <p:nvPr/>
          </p:nvSpPr>
          <p:spPr>
            <a:xfrm>
              <a:off x="3594598" y="5326801"/>
              <a:ext cx="690401" cy="307777"/>
            </a:xfrm>
            <a:prstGeom prst="rect">
              <a:avLst/>
            </a:prstGeom>
            <a:solidFill>
              <a:schemeClr val="tx2">
                <a:lumMod val="40000"/>
                <a:lumOff val="60000"/>
              </a:schemeClr>
            </a:solidFill>
            <a:ln>
              <a:solidFill>
                <a:srgbClr val="000000"/>
              </a:solidFill>
            </a:ln>
          </p:spPr>
          <p:txBody>
            <a:bodyPr wrap="square" rtlCol="0">
              <a:spAutoFit/>
            </a:bodyPr>
            <a:lstStyle/>
            <a:p>
              <a:r>
                <a:rPr lang="en-US" sz="1400" dirty="0"/>
                <a:t>Query</a:t>
              </a:r>
            </a:p>
          </p:txBody>
        </p:sp>
        <p:sp>
          <p:nvSpPr>
            <p:cNvPr id="5" name="Rectangle 4">
              <a:extLst>
                <a:ext uri="{FF2B5EF4-FFF2-40B4-BE49-F238E27FC236}">
                  <a16:creationId xmlns:a16="http://schemas.microsoft.com/office/drawing/2014/main" id="{90B0649D-052A-4D1A-9FCB-1A39C10FCB5A}"/>
                </a:ext>
              </a:extLst>
            </p:cNvPr>
            <p:cNvSpPr/>
            <p:nvPr/>
          </p:nvSpPr>
          <p:spPr>
            <a:xfrm>
              <a:off x="4550015" y="4895937"/>
              <a:ext cx="153285" cy="157736"/>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34B1A52-DF90-42EC-B7A2-9C997CB9D48A}"/>
                </a:ext>
              </a:extLst>
            </p:cNvPr>
            <p:cNvSpPr txBox="1"/>
            <p:nvPr/>
          </p:nvSpPr>
          <p:spPr>
            <a:xfrm>
              <a:off x="429368" y="1146188"/>
              <a:ext cx="5184251" cy="276999"/>
            </a:xfrm>
            <a:prstGeom prst="rect">
              <a:avLst/>
            </a:prstGeom>
            <a:noFill/>
            <a:ln>
              <a:solidFill>
                <a:schemeClr val="tx1"/>
              </a:solidFill>
            </a:ln>
          </p:spPr>
          <p:txBody>
            <a:bodyPr wrap="square" rtlCol="0">
              <a:spAutoFit/>
            </a:bodyPr>
            <a:lstStyle/>
            <a:p>
              <a:r>
                <a:rPr lang="en-US" sz="1200" dirty="0"/>
                <a:t>https://adhs.bcbsm.com/er_1</a:t>
              </a:r>
            </a:p>
          </p:txBody>
        </p:sp>
        <p:pic>
          <p:nvPicPr>
            <p:cNvPr id="14" name="Picture 13" descr="A close up of a map&#10;&#10;Description automatically generated">
              <a:extLst>
                <a:ext uri="{FF2B5EF4-FFF2-40B4-BE49-F238E27FC236}">
                  <a16:creationId xmlns:a16="http://schemas.microsoft.com/office/drawing/2014/main" id="{C5A561E9-68F4-4043-AF14-A0FB52763741}"/>
                </a:ext>
              </a:extLst>
            </p:cNvPr>
            <p:cNvPicPr>
              <a:picLocks noChangeAspect="1"/>
            </p:cNvPicPr>
            <p:nvPr/>
          </p:nvPicPr>
          <p:blipFill rotWithShape="1">
            <a:blip r:embed="rId3">
              <a:extLst>
                <a:ext uri="{28A0092B-C50C-407E-A947-70E740481C1C}">
                  <a14:useLocalDpi xmlns:a14="http://schemas.microsoft.com/office/drawing/2010/main" val="0"/>
                </a:ext>
              </a:extLst>
            </a:blip>
            <a:srcRect t="8141"/>
            <a:stretch/>
          </p:blipFill>
          <p:spPr>
            <a:xfrm>
              <a:off x="864149" y="2765881"/>
              <a:ext cx="3166314" cy="1889888"/>
            </a:xfrm>
            <a:prstGeom prst="rect">
              <a:avLst/>
            </a:prstGeom>
          </p:spPr>
        </p:pic>
      </p:grpSp>
    </p:spTree>
    <p:extLst>
      <p:ext uri="{BB962C8B-B14F-4D97-AF65-F5344CB8AC3E}">
        <p14:creationId xmlns:p14="http://schemas.microsoft.com/office/powerpoint/2010/main" val="26592877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25.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26.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27.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28.xml><?xml version="1.0" encoding="utf-8"?>
<p:tagLst xmlns:a="http://schemas.openxmlformats.org/drawingml/2006/main" xmlns:r="http://schemas.openxmlformats.org/officeDocument/2006/relationships" xmlns:p="http://schemas.openxmlformats.org/presentationml/2006/main">
  <p:tag name="NAME" val="Logo"/>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lQGYXiNHRdWZWoEsPeeXq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NAME" val="Logo"/>
</p:tagLst>
</file>

<file path=ppt/tags/tag32.xml><?xml version="1.0" encoding="utf-8"?>
<p:tagLst xmlns:a="http://schemas.openxmlformats.org/drawingml/2006/main" xmlns:r="http://schemas.openxmlformats.org/officeDocument/2006/relationships" xmlns:p="http://schemas.openxmlformats.org/presentationml/2006/main">
  <p:tag name="NAME" val="Moon"/>
</p:tagLst>
</file>

<file path=ppt/tags/tag33.xml><?xml version="1.0" encoding="utf-8"?>
<p:tagLst xmlns:a="http://schemas.openxmlformats.org/drawingml/2006/main" xmlns:r="http://schemas.openxmlformats.org/officeDocument/2006/relationships" xmlns:p="http://schemas.openxmlformats.org/presentationml/2006/main">
  <p:tag name="NAME" val="Moon"/>
</p:tagLst>
</file>

<file path=ppt/tags/tag34.xml><?xml version="1.0" encoding="utf-8"?>
<p:tagLst xmlns:a="http://schemas.openxmlformats.org/drawingml/2006/main" xmlns:r="http://schemas.openxmlformats.org/officeDocument/2006/relationships" xmlns:p="http://schemas.openxmlformats.org/presentationml/2006/main">
  <p:tag name="NAME" val="Moon"/>
</p:tagLst>
</file>

<file path=ppt/tags/tag35.xml><?xml version="1.0" encoding="utf-8"?>
<p:tagLst xmlns:a="http://schemas.openxmlformats.org/drawingml/2006/main" xmlns:r="http://schemas.openxmlformats.org/officeDocument/2006/relationships" xmlns:p="http://schemas.openxmlformats.org/presentationml/2006/main">
  <p:tag name="NAME" val="Moon"/>
</p:tagLst>
</file>

<file path=ppt/tags/tag36.xml><?xml version="1.0" encoding="utf-8"?>
<p:tagLst xmlns:a="http://schemas.openxmlformats.org/drawingml/2006/main" xmlns:r="http://schemas.openxmlformats.org/officeDocument/2006/relationships" xmlns:p="http://schemas.openxmlformats.org/presentationml/2006/main">
  <p:tag name="NAME" val="Moon"/>
</p:tagLst>
</file>

<file path=ppt/tags/tag3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3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4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4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4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4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4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4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Logo"/>
</p:tagLst>
</file>

<file path=ppt/tags/tag51.xml><?xml version="1.0" encoding="utf-8"?>
<p:tagLst xmlns:a="http://schemas.openxmlformats.org/drawingml/2006/main" xmlns:r="http://schemas.openxmlformats.org/officeDocument/2006/relationships" xmlns:p="http://schemas.openxmlformats.org/presentationml/2006/main">
  <p:tag name="NAME" val="Moon"/>
</p:tagLst>
</file>

<file path=ppt/tags/tag52.xml><?xml version="1.0" encoding="utf-8"?>
<p:tagLst xmlns:a="http://schemas.openxmlformats.org/drawingml/2006/main" xmlns:r="http://schemas.openxmlformats.org/officeDocument/2006/relationships" xmlns:p="http://schemas.openxmlformats.org/presentationml/2006/main">
  <p:tag name="NAME" val="Moon"/>
</p:tagLst>
</file>

<file path=ppt/tags/tag53.xml><?xml version="1.0" encoding="utf-8"?>
<p:tagLst xmlns:a="http://schemas.openxmlformats.org/drawingml/2006/main" xmlns:r="http://schemas.openxmlformats.org/officeDocument/2006/relationships" xmlns:p="http://schemas.openxmlformats.org/presentationml/2006/main">
  <p:tag name="NAME" val="Moon"/>
</p:tagLst>
</file>

<file path=ppt/tags/tag54.xml><?xml version="1.0" encoding="utf-8"?>
<p:tagLst xmlns:a="http://schemas.openxmlformats.org/drawingml/2006/main" xmlns:r="http://schemas.openxmlformats.org/officeDocument/2006/relationships" xmlns:p="http://schemas.openxmlformats.org/presentationml/2006/main">
  <p:tag name="NAME" val="Moon"/>
</p:tagLst>
</file>

<file path=ppt/tags/tag55.xml><?xml version="1.0" encoding="utf-8"?>
<p:tagLst xmlns:a="http://schemas.openxmlformats.org/drawingml/2006/main" xmlns:r="http://schemas.openxmlformats.org/officeDocument/2006/relationships" xmlns:p="http://schemas.openxmlformats.org/presentationml/2006/main">
  <p:tag name="NAME" val="Moon"/>
</p:tagLst>
</file>

<file path=ppt/tags/tag5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5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5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5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6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6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6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6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6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NAME" val="Logo"/>
</p:tagLst>
</file>

<file path=ppt/tags/tag69.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NAME" val="Moon"/>
</p:tagLst>
</file>

<file path=ppt/tags/tag71.xml><?xml version="1.0" encoding="utf-8"?>
<p:tagLst xmlns:a="http://schemas.openxmlformats.org/drawingml/2006/main" xmlns:r="http://schemas.openxmlformats.org/officeDocument/2006/relationships" xmlns:p="http://schemas.openxmlformats.org/presentationml/2006/main">
  <p:tag name="NAME" val="Moon"/>
</p:tagLst>
</file>

<file path=ppt/tags/tag72.xml><?xml version="1.0" encoding="utf-8"?>
<p:tagLst xmlns:a="http://schemas.openxmlformats.org/drawingml/2006/main" xmlns:r="http://schemas.openxmlformats.org/officeDocument/2006/relationships" xmlns:p="http://schemas.openxmlformats.org/presentationml/2006/main">
  <p:tag name="NAME" val="Moon"/>
</p:tagLst>
</file>

<file path=ppt/tags/tag73.xml><?xml version="1.0" encoding="utf-8"?>
<p:tagLst xmlns:a="http://schemas.openxmlformats.org/drawingml/2006/main" xmlns:r="http://schemas.openxmlformats.org/officeDocument/2006/relationships" xmlns:p="http://schemas.openxmlformats.org/presentationml/2006/main">
  <p:tag name="NAME" val="Moon"/>
</p:tagLst>
</file>

<file path=ppt/tags/tag7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7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7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7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7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8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8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8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1" id="{D1167772-EBA4-4D69-A1C7-EC6E0439CCE7}" vid="{F6F1481E-1D5A-458C-8F7D-5CDA690B4D30}"/>
    </a:ext>
  </a:extLst>
</a:theme>
</file>

<file path=ppt/theme/theme2.xml><?xml version="1.0" encoding="utf-8"?>
<a:theme xmlns:a="http://schemas.openxmlformats.org/drawingml/2006/main" name="6_BCBSM_CF_BLM133">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33.potx" id="{235FBE4B-B3FA-45E4-B8C4-1262B21FDEFD}" vid="{730EE58B-DA94-4FF5-A0B4-ED476B554479}"/>
    </a:ext>
  </a:extLst>
</a:theme>
</file>

<file path=ppt/theme/theme3.xml><?xml version="1.0" encoding="utf-8"?>
<a:theme xmlns:a="http://schemas.openxmlformats.org/drawingml/2006/main" name="8_blank">
  <a:themeElements>
    <a:clrScheme name="BCBSM Custom">
      <a:dk1>
        <a:srgbClr val="000000"/>
      </a:dk1>
      <a:lt1>
        <a:srgbClr val="FFFFFF"/>
      </a:lt1>
      <a:dk2>
        <a:srgbClr val="002960"/>
      </a:dk2>
      <a:lt2>
        <a:srgbClr val="FFFFFF"/>
      </a:lt2>
      <a:accent1>
        <a:srgbClr val="0066CC"/>
      </a:accent1>
      <a:accent2>
        <a:srgbClr val="91B0FF"/>
      </a:accent2>
      <a:accent3>
        <a:srgbClr val="606060"/>
      </a:accent3>
      <a:accent4>
        <a:srgbClr val="BFBFBF"/>
      </a:accent4>
      <a:accent5>
        <a:srgbClr val="839FE7"/>
      </a:accent5>
      <a:accent6>
        <a:srgbClr val="E0EDFD"/>
      </a:accent6>
      <a:hlink>
        <a:srgbClr val="002960"/>
      </a:hlink>
      <a:folHlink>
        <a:srgbClr val="C7E0FB"/>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rgbClr val="FFFF99"/>
        </a:solidFill>
        <a:ln w="9525">
          <a:solidFill>
            <a:schemeClr val="accent3"/>
          </a:solidFill>
        </a:ln>
      </a:spPr>
      <a:bodyPr rtlCol="0" anchor="ctr"/>
      <a:lstStyle>
        <a:defPPr algn="ctr">
          <a:lnSpc>
            <a:spcPct val="100000"/>
          </a:lnSpc>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4.xml><?xml version="1.0" encoding="utf-8"?>
<a:theme xmlns:a="http://schemas.openxmlformats.org/drawingml/2006/main" name="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5.xml><?xml version="1.0" encoding="utf-8"?>
<a:theme xmlns:a="http://schemas.openxmlformats.org/drawingml/2006/main" name="1_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6.xml><?xml version="1.0" encoding="utf-8"?>
<a:theme xmlns:a="http://schemas.openxmlformats.org/drawingml/2006/main" name="2_BCBSM_CF_BLM127">
  <a:themeElements>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9050">
          <a:solidFill>
            <a:schemeClr val="accent1"/>
          </a:solidFill>
        </a:ln>
        <a:effectLst>
          <a:outerShdw blurRad="50800" dist="38100" dir="2700000" algn="tl" rotWithShape="0">
            <a:prstClr val="black">
              <a:alpha val="40000"/>
            </a:prstClr>
          </a:outerShdw>
        </a:effectLst>
      </a:spPr>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defPPr algn="ctr">
          <a:defRPr sz="1632"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CBSM_CF_BLM127.potx" id="{9B068BFC-4357-4409-A539-D922232DA4D2}" vid="{055D8EBC-406D-4DF8-9603-9961740A92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b2f4085-001f-49de-99ce-d7cc95215532">
      <UserInfo>
        <DisplayName>Tomezak, Gregory J.</DisplayName>
        <AccountId>20</AccountId>
        <AccountType/>
      </UserInfo>
      <UserInfo>
        <DisplayName>Thompson, Fred</DisplayName>
        <AccountId>22</AccountId>
        <AccountType/>
      </UserInfo>
      <UserInfo>
        <DisplayName>Nazare, Santosh</DisplayName>
        <AccountId>18</AccountId>
        <AccountType/>
      </UserInfo>
      <UserInfo>
        <DisplayName>Aly, Sarah</DisplayName>
        <AccountId>15</AccountId>
        <AccountType/>
      </UserInfo>
      <UserInfo>
        <DisplayName>Huddy, Alan</DisplayName>
        <AccountId>17</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A66426160FFB479780FCDFCE1CFE25" ma:contentTypeVersion="11" ma:contentTypeDescription="Create a new document." ma:contentTypeScope="" ma:versionID="268248678b8d553fd9020c15d50038d6">
  <xsd:schema xmlns:xsd="http://www.w3.org/2001/XMLSchema" xmlns:xs="http://www.w3.org/2001/XMLSchema" xmlns:p="http://schemas.microsoft.com/office/2006/metadata/properties" xmlns:ns2="22cd7e49-79bd-4b16-afd2-a43076370563" xmlns:ns3="1b2f4085-001f-49de-99ce-d7cc95215532" targetNamespace="http://schemas.microsoft.com/office/2006/metadata/properties" ma:root="true" ma:fieldsID="0911a7568231976cf56b01aade079676" ns2:_="" ns3:_="">
    <xsd:import namespace="22cd7e49-79bd-4b16-afd2-a43076370563"/>
    <xsd:import namespace="1b2f4085-001f-49de-99ce-d7cc9521553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cd7e49-79bd-4b16-afd2-a430763705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b2f4085-001f-49de-99ce-d7cc9521553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5CEF69-7AF1-4426-8D0D-888AD3C1DA46}">
  <ds:schemaRefs>
    <ds:schemaRef ds:uri="http://schemas.microsoft.com/sharepoint/v3/contenttype/forms"/>
  </ds:schemaRefs>
</ds:datastoreItem>
</file>

<file path=customXml/itemProps2.xml><?xml version="1.0" encoding="utf-8"?>
<ds:datastoreItem xmlns:ds="http://schemas.openxmlformats.org/officeDocument/2006/customXml" ds:itemID="{E806D035-2F2F-45F7-8AA4-1B39E29D653D}">
  <ds:schemaRefs>
    <ds:schemaRef ds:uri="http://schemas.microsoft.com/office/2006/documentManagement/types"/>
    <ds:schemaRef ds:uri="http://purl.org/dc/dcmitype/"/>
    <ds:schemaRef ds:uri="22cd7e49-79bd-4b16-afd2-a43076370563"/>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1b2f4085-001f-49de-99ce-d7cc95215532"/>
    <ds:schemaRef ds:uri="http://www.w3.org/XML/1998/namespace"/>
  </ds:schemaRefs>
</ds:datastoreItem>
</file>

<file path=customXml/itemProps3.xml><?xml version="1.0" encoding="utf-8"?>
<ds:datastoreItem xmlns:ds="http://schemas.openxmlformats.org/officeDocument/2006/customXml" ds:itemID="{D5BE9786-9CE9-4719-ADB4-68A82F92329D}">
  <ds:schemaRefs>
    <ds:schemaRef ds:uri="1b2f4085-001f-49de-99ce-d7cc95215532"/>
    <ds:schemaRef ds:uri="22cd7e49-79bd-4b16-afd2-a430763705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7185</TotalTime>
  <Words>736</Words>
  <Application>Microsoft Office PowerPoint</Application>
  <PresentationFormat>On-screen Show (4:3)</PresentationFormat>
  <Paragraphs>61</Paragraphs>
  <Slides>9</Slides>
  <Notes>7</Notes>
  <HiddenSlides>0</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9</vt:i4>
      </vt:variant>
    </vt:vector>
  </HeadingPairs>
  <TitlesOfParts>
    <vt:vector size="21" baseType="lpstr">
      <vt:lpstr>Arial</vt:lpstr>
      <vt:lpstr>Calibri</vt:lpstr>
      <vt:lpstr>Courier New</vt:lpstr>
      <vt:lpstr>Gotham Book</vt:lpstr>
      <vt:lpstr>Wingdings</vt:lpstr>
      <vt:lpstr>Theme1</vt:lpstr>
      <vt:lpstr>6_BCBSM_CF_BLM133</vt:lpstr>
      <vt:lpstr>8_blank</vt:lpstr>
      <vt:lpstr>BCBSM_CF_BLM127</vt:lpstr>
      <vt:lpstr>1_BCBSM_CF_BLM127</vt:lpstr>
      <vt:lpstr>2_BCBSM_CF_BLM127</vt:lpstr>
      <vt:lpstr>think-cell Slide</vt:lpstr>
      <vt:lpstr>Anomaly Detection &amp; Hot Spotting – UI</vt:lpstr>
      <vt:lpstr>Technical Requirements</vt:lpstr>
      <vt:lpstr>Notifications</vt:lpstr>
      <vt:lpstr>Use Case Specific Landing Page</vt:lpstr>
      <vt:lpstr>Open / Close Anomalies</vt:lpstr>
      <vt:lpstr>Dashboard Wireframe</vt:lpstr>
      <vt:lpstr>Key Requirements</vt:lpstr>
      <vt:lpstr>Application should contain Use Case specific landing “page” with links to identified anomalies</vt:lpstr>
      <vt:lpstr>Application should contain Use Case specific landing “page” with links to identified anomalies</vt:lpstr>
    </vt:vector>
  </TitlesOfParts>
  <Company>Blue Cross Blue Shield of Michigan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Page</dc:title>
  <dc:creator>e101955</dc:creator>
  <cp:lastModifiedBy>Van Slembrouck, Douglas R.</cp:lastModifiedBy>
  <cp:revision>128</cp:revision>
  <cp:lastPrinted>2019-07-18T20:37:32Z</cp:lastPrinted>
  <dcterms:created xsi:type="dcterms:W3CDTF">2015-09-16T18:56:18Z</dcterms:created>
  <dcterms:modified xsi:type="dcterms:W3CDTF">2020-10-05T14:46:50Z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0x010100BBA66426160FFB479780FCDFCE1CFE25</vt:lpwstr>
  </property>
</Properties>
</file>